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notesMasterIdLst>
    <p:notesMasterId r:id="rId9"/>
  </p:notesMasterIdLst>
  <p:handoutMasterIdLst>
    <p:handoutMasterId r:id="rId10"/>
  </p:handoutMasterIdLst>
  <p:sldIdLst>
    <p:sldId id="724" r:id="rId5"/>
    <p:sldId id="726" r:id="rId6"/>
    <p:sldId id="727" r:id="rId7"/>
    <p:sldId id="715" r:id="rId8"/>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rt Özmutaf" initials="MÖ" lastIdx="1" clrIdx="0">
    <p:extLst>
      <p:ext uri="{19B8F6BF-5375-455C-9EA6-DF929625EA0E}">
        <p15:presenceInfo xmlns:p15="http://schemas.microsoft.com/office/powerpoint/2012/main" userId="983aff9ac2a4f3c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8220"/>
    <a:srgbClr val="0D1C48"/>
    <a:srgbClr val="EF4D84"/>
    <a:srgbClr val="00AAD3"/>
    <a:srgbClr val="FFC20E"/>
    <a:srgbClr val="C93360"/>
    <a:srgbClr val="FFFFFF"/>
    <a:srgbClr val="5CC0C6"/>
    <a:srgbClr val="0080AA"/>
    <a:srgbClr val="3CBEB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752" autoAdjust="0"/>
    <p:restoredTop sz="93444"/>
  </p:normalViewPr>
  <p:slideViewPr>
    <p:cSldViewPr snapToGrid="0">
      <p:cViewPr>
        <p:scale>
          <a:sx n="125" d="100"/>
          <a:sy n="125" d="100"/>
        </p:scale>
        <p:origin x="1284" y="204"/>
      </p:cViewPr>
      <p:guideLst/>
    </p:cSldViewPr>
  </p:slideViewPr>
  <p:notesTextViewPr>
    <p:cViewPr>
      <p:scale>
        <a:sx n="1" d="1"/>
        <a:sy n="1" d="1"/>
      </p:scale>
      <p:origin x="0" y="0"/>
    </p:cViewPr>
  </p:notesTextViewPr>
  <p:sorterViewPr>
    <p:cViewPr>
      <p:scale>
        <a:sx n="1" d="1"/>
        <a:sy n="1" d="1"/>
      </p:scale>
      <p:origin x="0" y="-3084"/>
    </p:cViewPr>
  </p:sorterViewPr>
  <p:notesViewPr>
    <p:cSldViewPr snapToGrid="0">
      <p:cViewPr varScale="1">
        <p:scale>
          <a:sx n="74" d="100"/>
          <a:sy n="74" d="100"/>
        </p:scale>
        <p:origin x="3320"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6CDC8-619E-233D-BF93-BFABCA8DB61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FB30605-C2B2-F5DA-585A-60BCB9A1ABA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6BF1530-58CE-1247-8E9D-2BB7672AAD77}" type="datetimeFigureOut">
              <a:rPr lang="en-US" smtClean="0"/>
              <a:t>7/14/2026</a:t>
            </a:fld>
            <a:endParaRPr lang="en-US"/>
          </a:p>
        </p:txBody>
      </p:sp>
      <p:sp>
        <p:nvSpPr>
          <p:cNvPr id="4" name="Footer Placeholder 3">
            <a:extLst>
              <a:ext uri="{FF2B5EF4-FFF2-40B4-BE49-F238E27FC236}">
                <a16:creationId xmlns:a16="http://schemas.microsoft.com/office/drawing/2014/main" id="{37CCDFC0-A136-3C4A-6F8E-2668CF59003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7C0C3D2-F48A-D710-83D1-7E5234455B5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0D76A06-98B9-DD40-9F20-DE85D5B70967}" type="slidenum">
              <a:rPr lang="en-US" smtClean="0"/>
              <a:t>‹#›</a:t>
            </a:fld>
            <a:endParaRPr lang="en-US"/>
          </a:p>
        </p:txBody>
      </p:sp>
    </p:spTree>
    <p:extLst>
      <p:ext uri="{BB962C8B-B14F-4D97-AF65-F5344CB8AC3E}">
        <p14:creationId xmlns:p14="http://schemas.microsoft.com/office/powerpoint/2010/main" val="24924742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636793-DFA7-4837-ABEA-97B25FAF0FB4}" type="datetimeFigureOut">
              <a:rPr lang="en-IE" smtClean="0"/>
              <a:t>14/07/2026</a:t>
            </a:fld>
            <a:endParaRPr lang="en-I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0B7772-C904-45C6-B074-7143637CB8A9}" type="slidenum">
              <a:rPr lang="en-IE" smtClean="0"/>
              <a:t>‹#›</a:t>
            </a:fld>
            <a:endParaRPr lang="en-IE"/>
          </a:p>
        </p:txBody>
      </p:sp>
    </p:spTree>
    <p:extLst>
      <p:ext uri="{BB962C8B-B14F-4D97-AF65-F5344CB8AC3E}">
        <p14:creationId xmlns:p14="http://schemas.microsoft.com/office/powerpoint/2010/main" val="1819429391"/>
      </p:ext>
    </p:extLst>
  </p:cSld>
  <p:clrMap bg1="lt1" tx1="dk1" bg2="lt2" tx2="dk2" accent1="accent1" accent2="accent2" accent3="accent3" accent4="accent4" accent5="accent5" accent6="accent6" hlink="hlink" folHlink="folHlink"/>
  <p:notesStyle>
    <a:lvl1pPr marL="0" algn="l" defTabSz="497708" rtl="0" eaLnBrk="1" latinLnBrk="0" hangingPunct="1">
      <a:defRPr sz="653" kern="1200">
        <a:solidFill>
          <a:schemeClr val="tx1"/>
        </a:solidFill>
        <a:latin typeface="+mn-lt"/>
        <a:ea typeface="+mn-ea"/>
        <a:cs typeface="+mn-cs"/>
      </a:defRPr>
    </a:lvl1pPr>
    <a:lvl2pPr marL="248854" algn="l" defTabSz="497708" rtl="0" eaLnBrk="1" latinLnBrk="0" hangingPunct="1">
      <a:defRPr sz="653" kern="1200">
        <a:solidFill>
          <a:schemeClr val="tx1"/>
        </a:solidFill>
        <a:latin typeface="+mn-lt"/>
        <a:ea typeface="+mn-ea"/>
        <a:cs typeface="+mn-cs"/>
      </a:defRPr>
    </a:lvl2pPr>
    <a:lvl3pPr marL="497708" algn="l" defTabSz="497708" rtl="0" eaLnBrk="1" latinLnBrk="0" hangingPunct="1">
      <a:defRPr sz="653" kern="1200">
        <a:solidFill>
          <a:schemeClr val="tx1"/>
        </a:solidFill>
        <a:latin typeface="+mn-lt"/>
        <a:ea typeface="+mn-ea"/>
        <a:cs typeface="+mn-cs"/>
      </a:defRPr>
    </a:lvl3pPr>
    <a:lvl4pPr marL="746562" algn="l" defTabSz="497708" rtl="0" eaLnBrk="1" latinLnBrk="0" hangingPunct="1">
      <a:defRPr sz="653" kern="1200">
        <a:solidFill>
          <a:schemeClr val="tx1"/>
        </a:solidFill>
        <a:latin typeface="+mn-lt"/>
        <a:ea typeface="+mn-ea"/>
        <a:cs typeface="+mn-cs"/>
      </a:defRPr>
    </a:lvl4pPr>
    <a:lvl5pPr marL="995416" algn="l" defTabSz="497708" rtl="0" eaLnBrk="1" latinLnBrk="0" hangingPunct="1">
      <a:defRPr sz="653" kern="1200">
        <a:solidFill>
          <a:schemeClr val="tx1"/>
        </a:solidFill>
        <a:latin typeface="+mn-lt"/>
        <a:ea typeface="+mn-ea"/>
        <a:cs typeface="+mn-cs"/>
      </a:defRPr>
    </a:lvl5pPr>
    <a:lvl6pPr marL="1244270" algn="l" defTabSz="497708" rtl="0" eaLnBrk="1" latinLnBrk="0" hangingPunct="1">
      <a:defRPr sz="653" kern="1200">
        <a:solidFill>
          <a:schemeClr val="tx1"/>
        </a:solidFill>
        <a:latin typeface="+mn-lt"/>
        <a:ea typeface="+mn-ea"/>
        <a:cs typeface="+mn-cs"/>
      </a:defRPr>
    </a:lvl6pPr>
    <a:lvl7pPr marL="1493124" algn="l" defTabSz="497708" rtl="0" eaLnBrk="1" latinLnBrk="0" hangingPunct="1">
      <a:defRPr sz="653" kern="1200">
        <a:solidFill>
          <a:schemeClr val="tx1"/>
        </a:solidFill>
        <a:latin typeface="+mn-lt"/>
        <a:ea typeface="+mn-ea"/>
        <a:cs typeface="+mn-cs"/>
      </a:defRPr>
    </a:lvl7pPr>
    <a:lvl8pPr marL="1741978" algn="l" defTabSz="497708" rtl="0" eaLnBrk="1" latinLnBrk="0" hangingPunct="1">
      <a:defRPr sz="653" kern="1200">
        <a:solidFill>
          <a:schemeClr val="tx1"/>
        </a:solidFill>
        <a:latin typeface="+mn-lt"/>
        <a:ea typeface="+mn-ea"/>
        <a:cs typeface="+mn-cs"/>
      </a:defRPr>
    </a:lvl8pPr>
    <a:lvl9pPr marL="1990832" algn="l" defTabSz="497708" rtl="0" eaLnBrk="1" latinLnBrk="0" hangingPunct="1">
      <a:defRPr sz="65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1.png"/><Relationship Id="rId4" Type="http://schemas.microsoft.com/office/2007/relationships/hdphoto" Target="../media/hdphoto1.wdp"/></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22" name="Picture Placeholder 21">
            <a:extLst>
              <a:ext uri="{FF2B5EF4-FFF2-40B4-BE49-F238E27FC236}">
                <a16:creationId xmlns:a16="http://schemas.microsoft.com/office/drawing/2014/main" id="{05F028C2-AEA8-7570-A3AC-87A427C09971}"/>
              </a:ext>
            </a:extLst>
          </p:cNvPr>
          <p:cNvSpPr>
            <a:spLocks noGrp="1"/>
          </p:cNvSpPr>
          <p:nvPr>
            <p:ph type="pic" sz="quarter" idx="19"/>
          </p:nvPr>
        </p:nvSpPr>
        <p:spPr>
          <a:xfrm>
            <a:off x="-21689" y="1973881"/>
            <a:ext cx="7581364" cy="6582585"/>
          </a:xfrm>
          <a:custGeom>
            <a:avLst/>
            <a:gdLst>
              <a:gd name="connsiteX0" fmla="*/ 0 w 7581364"/>
              <a:gd name="connsiteY0" fmla="*/ 0 h 6582585"/>
              <a:gd name="connsiteX1" fmla="*/ 7581364 w 7581364"/>
              <a:gd name="connsiteY1" fmla="*/ 0 h 6582585"/>
              <a:gd name="connsiteX2" fmla="*/ 7581364 w 7581364"/>
              <a:gd name="connsiteY2" fmla="*/ 6582585 h 6582585"/>
              <a:gd name="connsiteX3" fmla="*/ 4193871 w 7581364"/>
              <a:gd name="connsiteY3" fmla="*/ 6582585 h 6582585"/>
              <a:gd name="connsiteX4" fmla="*/ 4193871 w 7581364"/>
              <a:gd name="connsiteY4" fmla="*/ 4276679 h 6582585"/>
              <a:gd name="connsiteX5" fmla="*/ 0 w 7581364"/>
              <a:gd name="connsiteY5" fmla="*/ 4276679 h 658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81364" h="6582585">
                <a:moveTo>
                  <a:pt x="0" y="0"/>
                </a:moveTo>
                <a:lnTo>
                  <a:pt x="7581364" y="0"/>
                </a:lnTo>
                <a:lnTo>
                  <a:pt x="7581364" y="6582585"/>
                </a:lnTo>
                <a:lnTo>
                  <a:pt x="4193871" y="6582585"/>
                </a:lnTo>
                <a:lnTo>
                  <a:pt x="4193871" y="4276679"/>
                </a:lnTo>
                <a:lnTo>
                  <a:pt x="0" y="4276679"/>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grpSp>
        <p:nvGrpSpPr>
          <p:cNvPr id="40" name="Graphic 95">
            <a:extLst>
              <a:ext uri="{FF2B5EF4-FFF2-40B4-BE49-F238E27FC236}">
                <a16:creationId xmlns:a16="http://schemas.microsoft.com/office/drawing/2014/main" id="{E0E644A5-0726-2D74-9444-B2B5701EBB0B}"/>
              </a:ext>
            </a:extLst>
          </p:cNvPr>
          <p:cNvGrpSpPr/>
          <p:nvPr userDrawn="1"/>
        </p:nvGrpSpPr>
        <p:grpSpPr>
          <a:xfrm>
            <a:off x="4159933" y="9923838"/>
            <a:ext cx="1509109" cy="423922"/>
            <a:chOff x="584588" y="9078286"/>
            <a:chExt cx="1509109" cy="423922"/>
          </a:xfrm>
          <a:solidFill>
            <a:srgbClr val="000000"/>
          </a:solidFill>
        </p:grpSpPr>
        <p:sp>
          <p:nvSpPr>
            <p:cNvPr id="41" name="Freeform 40">
              <a:extLst>
                <a:ext uri="{FF2B5EF4-FFF2-40B4-BE49-F238E27FC236}">
                  <a16:creationId xmlns:a16="http://schemas.microsoft.com/office/drawing/2014/main" id="{566B8B2E-F4A9-8A10-4500-81758B0CF5E6}"/>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0D5B6715-FFB9-0C18-39E8-858735DB8D0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AAD3"/>
              </a:solidFill>
              <a:prstDash val="solid"/>
              <a:miter/>
            </a:ln>
          </p:spPr>
          <p:txBody>
            <a:bodyPr rtlCol="0" anchor="ctr"/>
            <a:lstStyle/>
            <a:p>
              <a:endParaRPr lang="en-US"/>
            </a:p>
          </p:txBody>
        </p:sp>
      </p:grpSp>
      <p:sp>
        <p:nvSpPr>
          <p:cNvPr id="43" name="Text Placeholder 23">
            <a:extLst>
              <a:ext uri="{FF2B5EF4-FFF2-40B4-BE49-F238E27FC236}">
                <a16:creationId xmlns:a16="http://schemas.microsoft.com/office/drawing/2014/main" id="{FCFFF7BC-2D60-0894-85A3-9F3E99401141}"/>
              </a:ext>
            </a:extLst>
          </p:cNvPr>
          <p:cNvSpPr>
            <a:spLocks noGrp="1"/>
          </p:cNvSpPr>
          <p:nvPr>
            <p:ph type="body" sz="quarter" idx="17" hasCustomPrompt="1"/>
          </p:nvPr>
        </p:nvSpPr>
        <p:spPr>
          <a:xfrm>
            <a:off x="4204263" y="9963101"/>
            <a:ext cx="1230818" cy="419205"/>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2023 – 2024</a:t>
            </a:r>
          </a:p>
          <a:p>
            <a:pPr lvl="0"/>
            <a:r>
              <a:rPr lang="en-US" dirty="0"/>
              <a:t>Document Name</a:t>
            </a:r>
          </a:p>
        </p:txBody>
      </p:sp>
      <p:sp>
        <p:nvSpPr>
          <p:cNvPr id="44" name="Text Placeholder 23">
            <a:extLst>
              <a:ext uri="{FF2B5EF4-FFF2-40B4-BE49-F238E27FC236}">
                <a16:creationId xmlns:a16="http://schemas.microsoft.com/office/drawing/2014/main" id="{4FC9217A-9E44-3DC4-8004-1DCF6B17E700}"/>
              </a:ext>
            </a:extLst>
          </p:cNvPr>
          <p:cNvSpPr>
            <a:spLocks noGrp="1"/>
          </p:cNvSpPr>
          <p:nvPr>
            <p:ph type="body" sz="quarter" idx="18" hasCustomPrompt="1"/>
          </p:nvPr>
        </p:nvSpPr>
        <p:spPr>
          <a:xfrm>
            <a:off x="5768530" y="9956571"/>
            <a:ext cx="1509636" cy="391189"/>
          </a:xfrm>
          <a:prstGeom prst="rect">
            <a:avLst/>
          </a:prstGeom>
        </p:spPr>
        <p:txBody>
          <a:bodyPr>
            <a:noAutofit/>
          </a:bodyPr>
          <a:lstStyle>
            <a:lvl1pPr marL="0" indent="0" algn="l">
              <a:spcBef>
                <a:spcPts val="0"/>
              </a:spcBef>
              <a:buNone/>
              <a:defRPr sz="1000" b="0" i="0">
                <a:solidFill>
                  <a:srgbClr val="0D1C48"/>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21689" y="6250559"/>
            <a:ext cx="4193871" cy="297922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222899" y="7163192"/>
            <a:ext cx="2291738" cy="2396699"/>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504511" y="199380"/>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10925016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Statement 05">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088C9B4-A1F9-AF40-B9F7-65EEAED2967F}"/>
              </a:ext>
            </a:extLst>
          </p:cNvPr>
          <p:cNvSpPr/>
          <p:nvPr userDrawn="1"/>
        </p:nvSpPr>
        <p:spPr>
          <a:xfrm>
            <a:off x="1888209" y="3577645"/>
            <a:ext cx="3783257" cy="353652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3" name="Picture Placeholder 12">
            <a:extLst>
              <a:ext uri="{FF2B5EF4-FFF2-40B4-BE49-F238E27FC236}">
                <a16:creationId xmlns:a16="http://schemas.microsoft.com/office/drawing/2014/main" id="{63D4115E-60CA-864E-A2B1-256DD5A70E6E}"/>
              </a:ext>
            </a:extLst>
          </p:cNvPr>
          <p:cNvSpPr>
            <a:spLocks noGrp="1"/>
          </p:cNvSpPr>
          <p:nvPr>
            <p:ph type="pic" sz="quarter" idx="11"/>
          </p:nvPr>
        </p:nvSpPr>
        <p:spPr>
          <a:xfrm>
            <a:off x="0" y="0"/>
            <a:ext cx="7559675" cy="10691813"/>
          </a:xfrm>
          <a:custGeom>
            <a:avLst/>
            <a:gdLst>
              <a:gd name="connsiteX0" fmla="*/ 1888209 w 7559675"/>
              <a:gd name="connsiteY0" fmla="*/ 3577645 h 10691813"/>
              <a:gd name="connsiteX1" fmla="*/ 1888209 w 7559675"/>
              <a:gd name="connsiteY1" fmla="*/ 7114168 h 10691813"/>
              <a:gd name="connsiteX2" fmla="*/ 5671466 w 7559675"/>
              <a:gd name="connsiteY2" fmla="*/ 7114168 h 10691813"/>
              <a:gd name="connsiteX3" fmla="*/ 5671466 w 7559675"/>
              <a:gd name="connsiteY3" fmla="*/ 3577645 h 10691813"/>
              <a:gd name="connsiteX4" fmla="*/ 0 w 7559675"/>
              <a:gd name="connsiteY4" fmla="*/ 0 h 10691813"/>
              <a:gd name="connsiteX5" fmla="*/ 7559675 w 7559675"/>
              <a:gd name="connsiteY5" fmla="*/ 0 h 10691813"/>
              <a:gd name="connsiteX6" fmla="*/ 7559675 w 7559675"/>
              <a:gd name="connsiteY6" fmla="*/ 10691813 h 10691813"/>
              <a:gd name="connsiteX7" fmla="*/ 0 w 7559675"/>
              <a:gd name="connsiteY7" fmla="*/ 10691813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59675" h="10691813">
                <a:moveTo>
                  <a:pt x="1888209" y="3577645"/>
                </a:moveTo>
                <a:lnTo>
                  <a:pt x="1888209" y="7114168"/>
                </a:lnTo>
                <a:lnTo>
                  <a:pt x="5671466" y="7114168"/>
                </a:lnTo>
                <a:lnTo>
                  <a:pt x="5671466" y="3577645"/>
                </a:lnTo>
                <a:close/>
                <a:moveTo>
                  <a:pt x="0" y="0"/>
                </a:moveTo>
                <a:lnTo>
                  <a:pt x="7559675" y="0"/>
                </a:lnTo>
                <a:lnTo>
                  <a:pt x="7559675" y="10691813"/>
                </a:lnTo>
                <a:lnTo>
                  <a:pt x="0" y="10691813"/>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 Placeholder 32">
            <a:extLst>
              <a:ext uri="{FF2B5EF4-FFF2-40B4-BE49-F238E27FC236}">
                <a16:creationId xmlns:a16="http://schemas.microsoft.com/office/drawing/2014/main" id="{F4140FE7-5CD5-9049-AFE1-082365D6A138}"/>
              </a:ext>
            </a:extLst>
          </p:cNvPr>
          <p:cNvSpPr>
            <a:spLocks noGrp="1"/>
          </p:cNvSpPr>
          <p:nvPr>
            <p:ph type="body" sz="quarter" idx="13" hasCustomPrompt="1"/>
          </p:nvPr>
        </p:nvSpPr>
        <p:spPr>
          <a:xfrm>
            <a:off x="1888209" y="4304643"/>
            <a:ext cx="3783257" cy="1108498"/>
          </a:xfrm>
          <a:prstGeom prst="rect">
            <a:avLst/>
          </a:prstGeom>
        </p:spPr>
        <p:txBody>
          <a:bodyPr>
            <a:noAutofit/>
          </a:bodyPr>
          <a:lstStyle>
            <a:lvl1pPr marL="0" indent="0" algn="ctr">
              <a:lnSpc>
                <a:spcPts val="1980"/>
              </a:lnSpc>
              <a:spcBef>
                <a:spcPts val="0"/>
              </a:spcBef>
              <a:buNone/>
              <a:defRPr sz="19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p>
          <a:p>
            <a:pPr lvl="0"/>
            <a:endParaRPr lang="en-US" dirty="0"/>
          </a:p>
        </p:txBody>
      </p:sp>
      <p:sp>
        <p:nvSpPr>
          <p:cNvPr id="10" name="Text Placeholder 32">
            <a:extLst>
              <a:ext uri="{FF2B5EF4-FFF2-40B4-BE49-F238E27FC236}">
                <a16:creationId xmlns:a16="http://schemas.microsoft.com/office/drawing/2014/main" id="{3ACBC58C-D900-5786-5257-B15E57B9A2CA}"/>
              </a:ext>
            </a:extLst>
          </p:cNvPr>
          <p:cNvSpPr>
            <a:spLocks noGrp="1"/>
          </p:cNvSpPr>
          <p:nvPr>
            <p:ph type="body" sz="quarter" idx="14" hasCustomPrompt="1"/>
          </p:nvPr>
        </p:nvSpPr>
        <p:spPr>
          <a:xfrm>
            <a:off x="1888208" y="6140139"/>
            <a:ext cx="3783257" cy="508311"/>
          </a:xfrm>
          <a:prstGeom prst="rect">
            <a:avLst/>
          </a:prstGeom>
        </p:spPr>
        <p:txBody>
          <a:bodyPr>
            <a:noAutofit/>
          </a:bodyPr>
          <a:lstStyle>
            <a:lvl1pPr marL="0" indent="0" algn="ctr">
              <a:lnSpc>
                <a:spcPts val="1980"/>
              </a:lnSpc>
              <a:spcBef>
                <a:spcPts val="0"/>
              </a:spcBef>
              <a:buNone/>
              <a:defRPr sz="1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NAME</a:t>
            </a:r>
          </a:p>
          <a:p>
            <a:pPr lvl="0"/>
            <a:endParaRPr lang="en-US" dirty="0"/>
          </a:p>
        </p:txBody>
      </p:sp>
    </p:spTree>
    <p:extLst>
      <p:ext uri="{BB962C8B-B14F-4D97-AF65-F5344CB8AC3E}">
        <p14:creationId xmlns:p14="http://schemas.microsoft.com/office/powerpoint/2010/main" val="2587255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02">
    <p:spTree>
      <p:nvGrpSpPr>
        <p:cNvPr id="1" name=""/>
        <p:cNvGrpSpPr/>
        <p:nvPr/>
      </p:nvGrpSpPr>
      <p:grpSpPr>
        <a:xfrm>
          <a:off x="0" y="0"/>
          <a:ext cx="0" cy="0"/>
          <a:chOff x="0" y="0"/>
          <a:chExt cx="0" cy="0"/>
        </a:xfrm>
      </p:grpSpPr>
      <p:sp>
        <p:nvSpPr>
          <p:cNvPr id="14" name="Picture Placeholder 4">
            <a:extLst>
              <a:ext uri="{FF2B5EF4-FFF2-40B4-BE49-F238E27FC236}">
                <a16:creationId xmlns:a16="http://schemas.microsoft.com/office/drawing/2014/main" id="{AE46E42E-E499-84CF-7DDA-438BAEB4924C}"/>
              </a:ext>
            </a:extLst>
          </p:cNvPr>
          <p:cNvSpPr>
            <a:spLocks noGrp="1"/>
          </p:cNvSpPr>
          <p:nvPr>
            <p:ph type="pic" sz="quarter" idx="12"/>
          </p:nvPr>
        </p:nvSpPr>
        <p:spPr>
          <a:xfrm>
            <a:off x="475926" y="486018"/>
            <a:ext cx="2855103" cy="6872725"/>
          </a:xfrm>
          <a:custGeom>
            <a:avLst/>
            <a:gdLst>
              <a:gd name="connsiteX0" fmla="*/ 0 w 7929031"/>
              <a:gd name="connsiteY0" fmla="*/ 0 h 10623785"/>
              <a:gd name="connsiteX1" fmla="*/ 7929031 w 7929031"/>
              <a:gd name="connsiteY1" fmla="*/ 0 h 10623785"/>
              <a:gd name="connsiteX2" fmla="*/ 7929031 w 7929031"/>
              <a:gd name="connsiteY2" fmla="*/ 10623785 h 10623785"/>
              <a:gd name="connsiteX3" fmla="*/ 0 w 7929031"/>
              <a:gd name="connsiteY3" fmla="*/ 10623785 h 10623785"/>
            </a:gdLst>
            <a:ahLst/>
            <a:cxnLst>
              <a:cxn ang="0">
                <a:pos x="connsiteX0" y="connsiteY0"/>
              </a:cxn>
              <a:cxn ang="0">
                <a:pos x="connsiteX1" y="connsiteY1"/>
              </a:cxn>
              <a:cxn ang="0">
                <a:pos x="connsiteX2" y="connsiteY2"/>
              </a:cxn>
              <a:cxn ang="0">
                <a:pos x="connsiteX3" y="connsiteY3"/>
              </a:cxn>
            </a:cxnLst>
            <a:rect l="l" t="t" r="r" b="b"/>
            <a:pathLst>
              <a:path w="7929031" h="10623785">
                <a:moveTo>
                  <a:pt x="0" y="0"/>
                </a:moveTo>
                <a:lnTo>
                  <a:pt x="7929031" y="0"/>
                </a:lnTo>
                <a:lnTo>
                  <a:pt x="7929031" y="10623785"/>
                </a:lnTo>
                <a:lnTo>
                  <a:pt x="0" y="10623785"/>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 name="Rectangle 3">
            <a:extLst>
              <a:ext uri="{FF2B5EF4-FFF2-40B4-BE49-F238E27FC236}">
                <a16:creationId xmlns:a16="http://schemas.microsoft.com/office/drawing/2014/main" id="{77CF21C0-7FD9-B862-6BD4-D0EDBC412EA1}"/>
              </a:ext>
            </a:extLst>
          </p:cNvPr>
          <p:cNvSpPr/>
          <p:nvPr userDrawn="1"/>
        </p:nvSpPr>
        <p:spPr>
          <a:xfrm>
            <a:off x="0" y="7549680"/>
            <a:ext cx="6774024" cy="2656115"/>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32">
            <a:extLst>
              <a:ext uri="{FF2B5EF4-FFF2-40B4-BE49-F238E27FC236}">
                <a16:creationId xmlns:a16="http://schemas.microsoft.com/office/drawing/2014/main" id="{7EA15CC7-3C96-C803-0380-B91F8E3179F8}"/>
              </a:ext>
            </a:extLst>
          </p:cNvPr>
          <p:cNvSpPr>
            <a:spLocks noGrp="1"/>
          </p:cNvSpPr>
          <p:nvPr>
            <p:ph type="body" sz="quarter" idx="61" hasCustomPrompt="1"/>
          </p:nvPr>
        </p:nvSpPr>
        <p:spPr>
          <a:xfrm>
            <a:off x="2982686" y="916143"/>
            <a:ext cx="3483429" cy="586086"/>
          </a:xfrm>
          <a:prstGeom prst="rect">
            <a:avLst/>
          </a:prstGeom>
          <a:solidFill>
            <a:srgbClr val="00AAD3"/>
          </a:solidFill>
        </p:spPr>
        <p:txBody>
          <a:bodyPr anchor="ctr">
            <a:noAutofit/>
          </a:bodyPr>
          <a:lstStyle>
            <a:lvl1pPr marL="40798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7" name="Text Placeholder 32">
            <a:extLst>
              <a:ext uri="{FF2B5EF4-FFF2-40B4-BE49-F238E27FC236}">
                <a16:creationId xmlns:a16="http://schemas.microsoft.com/office/drawing/2014/main" id="{DD29B760-D511-B534-9549-6F6C2F176E5F}"/>
              </a:ext>
            </a:extLst>
          </p:cNvPr>
          <p:cNvSpPr>
            <a:spLocks noGrp="1"/>
          </p:cNvSpPr>
          <p:nvPr>
            <p:ph type="body" sz="quarter" idx="48" hasCustomPrompt="1"/>
          </p:nvPr>
        </p:nvSpPr>
        <p:spPr>
          <a:xfrm>
            <a:off x="3490546" y="1932354"/>
            <a:ext cx="2975569" cy="5426389"/>
          </a:xfrm>
          <a:prstGeom prst="rect">
            <a:avLst/>
          </a:prstGeom>
        </p:spPr>
        <p:txBody>
          <a:bodyPr numCol="1"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23" name="Text Placeholder 32">
            <a:extLst>
              <a:ext uri="{FF2B5EF4-FFF2-40B4-BE49-F238E27FC236}">
                <a16:creationId xmlns:a16="http://schemas.microsoft.com/office/drawing/2014/main" id="{6A55AF01-462E-D43F-42C7-EE0825567026}"/>
              </a:ext>
            </a:extLst>
          </p:cNvPr>
          <p:cNvSpPr>
            <a:spLocks noGrp="1"/>
          </p:cNvSpPr>
          <p:nvPr>
            <p:ph type="body" sz="quarter" idx="62" hasCustomPrompt="1"/>
          </p:nvPr>
        </p:nvSpPr>
        <p:spPr>
          <a:xfrm>
            <a:off x="650097" y="7863774"/>
            <a:ext cx="2540972" cy="1911895"/>
          </a:xfrm>
          <a:prstGeom prst="rect">
            <a:avLst/>
          </a:prstGeom>
          <a:noFill/>
        </p:spPr>
        <p:txBody>
          <a:bodyPr anchor="t">
            <a:noAutofit/>
          </a:bodyPr>
          <a:lstStyle>
            <a:lvl1pPr marL="206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24" name="Text Placeholder 32">
            <a:extLst>
              <a:ext uri="{FF2B5EF4-FFF2-40B4-BE49-F238E27FC236}">
                <a16:creationId xmlns:a16="http://schemas.microsoft.com/office/drawing/2014/main" id="{6314CB48-C099-200B-4341-A0C2B016D7A6}"/>
              </a:ext>
            </a:extLst>
          </p:cNvPr>
          <p:cNvSpPr>
            <a:spLocks noGrp="1"/>
          </p:cNvSpPr>
          <p:nvPr>
            <p:ph type="body" sz="quarter" idx="63" hasCustomPrompt="1"/>
          </p:nvPr>
        </p:nvSpPr>
        <p:spPr>
          <a:xfrm>
            <a:off x="3426150" y="7863774"/>
            <a:ext cx="2975569" cy="1911895"/>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82CB28A3-6E2A-3E8B-D5E6-3E37EA10B74B}"/>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16991817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Final Slide 01">
    <p:spTree>
      <p:nvGrpSpPr>
        <p:cNvPr id="1" name=""/>
        <p:cNvGrpSpPr/>
        <p:nvPr/>
      </p:nvGrpSpPr>
      <p:grpSpPr>
        <a:xfrm>
          <a:off x="0" y="0"/>
          <a:ext cx="0" cy="0"/>
          <a:chOff x="0" y="0"/>
          <a:chExt cx="0" cy="0"/>
        </a:xfrm>
      </p:grpSpPr>
      <p:sp>
        <p:nvSpPr>
          <p:cNvPr id="10" name="Picture Placeholder 3">
            <a:extLst>
              <a:ext uri="{FF2B5EF4-FFF2-40B4-BE49-F238E27FC236}">
                <a16:creationId xmlns:a16="http://schemas.microsoft.com/office/drawing/2014/main" id="{13E7E78D-FA00-F8B6-8115-0F327BDFD273}"/>
              </a:ext>
            </a:extLst>
          </p:cNvPr>
          <p:cNvSpPr>
            <a:spLocks noGrp="1"/>
          </p:cNvSpPr>
          <p:nvPr>
            <p:ph type="pic" sz="quarter" idx="10"/>
          </p:nvPr>
        </p:nvSpPr>
        <p:spPr>
          <a:xfrm>
            <a:off x="-1" y="2102381"/>
            <a:ext cx="7559675" cy="7291461"/>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50" name="Text Placeholder 32">
            <a:extLst>
              <a:ext uri="{FF2B5EF4-FFF2-40B4-BE49-F238E27FC236}">
                <a16:creationId xmlns:a16="http://schemas.microsoft.com/office/drawing/2014/main" id="{396F404A-5F51-4BEC-518A-41B5D4998D57}"/>
              </a:ext>
            </a:extLst>
          </p:cNvPr>
          <p:cNvSpPr>
            <a:spLocks noGrp="1"/>
          </p:cNvSpPr>
          <p:nvPr>
            <p:ph type="body" sz="quarter" idx="30" hasCustomPrompt="1"/>
          </p:nvPr>
        </p:nvSpPr>
        <p:spPr>
          <a:xfrm>
            <a:off x="4444372" y="9065038"/>
            <a:ext cx="3115303" cy="536162"/>
          </a:xfrm>
          <a:prstGeom prst="rect">
            <a:avLst/>
          </a:prstGeom>
          <a:solidFill>
            <a:srgbClr val="00AAD3"/>
          </a:solidFill>
        </p:spPr>
        <p:txBody>
          <a:bodyPr anchor="ctr">
            <a:noAutofit/>
          </a:bodyPr>
          <a:lstStyle>
            <a:lvl1pPr marL="0" indent="0" algn="ctr">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51" name="Text Placeholder 32">
            <a:extLst>
              <a:ext uri="{FF2B5EF4-FFF2-40B4-BE49-F238E27FC236}">
                <a16:creationId xmlns:a16="http://schemas.microsoft.com/office/drawing/2014/main" id="{B8380AE6-F6F8-0F31-1E9D-EC9B04EB4D25}"/>
              </a:ext>
            </a:extLst>
          </p:cNvPr>
          <p:cNvSpPr>
            <a:spLocks noGrp="1"/>
          </p:cNvSpPr>
          <p:nvPr>
            <p:ph type="body" sz="quarter" idx="47" hasCustomPrompt="1"/>
          </p:nvPr>
        </p:nvSpPr>
        <p:spPr>
          <a:xfrm>
            <a:off x="3779836" y="7507964"/>
            <a:ext cx="3282596" cy="781609"/>
          </a:xfrm>
          <a:prstGeom prst="rect">
            <a:avLst/>
          </a:prstGeom>
        </p:spPr>
        <p:txBody>
          <a:bodyPr>
            <a:noAutofit/>
          </a:bodyPr>
          <a:lstStyle>
            <a:lvl1pPr marL="0" indent="0" algn="r">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Follow our journey</a:t>
            </a:r>
          </a:p>
        </p:txBody>
      </p:sp>
      <p:pic>
        <p:nvPicPr>
          <p:cNvPr id="2" name="Picture 1">
            <a:extLst>
              <a:ext uri="{FF2B5EF4-FFF2-40B4-BE49-F238E27FC236}">
                <a16:creationId xmlns:a16="http://schemas.microsoft.com/office/drawing/2014/main" id="{697999F3-305D-366E-4AA6-A54A96E009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4511" y="278892"/>
            <a:ext cx="3751056" cy="1623441"/>
          </a:xfrm>
          <a:prstGeom prst="rect">
            <a:avLst/>
          </a:prstGeom>
        </p:spPr>
      </p:pic>
      <p:sp>
        <p:nvSpPr>
          <p:cNvPr id="3" name="TextBox 2">
            <a:extLst>
              <a:ext uri="{FF2B5EF4-FFF2-40B4-BE49-F238E27FC236}">
                <a16:creationId xmlns:a16="http://schemas.microsoft.com/office/drawing/2014/main" id="{7DD1C1E0-C755-5E4F-7101-9CA1C8732F7C}"/>
              </a:ext>
            </a:extLst>
          </p:cNvPr>
          <p:cNvSpPr txBox="1"/>
          <p:nvPr userDrawn="1"/>
        </p:nvSpPr>
        <p:spPr>
          <a:xfrm>
            <a:off x="2022061" y="9961558"/>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B7B2A8C5-F495-919D-C813-4171C9DC5A0A}"/>
              </a:ext>
            </a:extLst>
          </p:cNvPr>
          <p:cNvPicPr>
            <a:picLocks noChangeAspect="1"/>
          </p:cNvPicPr>
          <p:nvPr userDrawn="1"/>
        </p:nvPicPr>
        <p:blipFill>
          <a:blip r:embed="rId3"/>
          <a:stretch>
            <a:fillRect/>
          </a:stretch>
        </p:blipFill>
        <p:spPr>
          <a:xfrm>
            <a:off x="475206" y="10017729"/>
            <a:ext cx="1529269" cy="340525"/>
          </a:xfrm>
          <a:prstGeom prst="rect">
            <a:avLst/>
          </a:prstGeom>
        </p:spPr>
      </p:pic>
    </p:spTree>
    <p:extLst>
      <p:ext uri="{BB962C8B-B14F-4D97-AF65-F5344CB8AC3E}">
        <p14:creationId xmlns:p14="http://schemas.microsoft.com/office/powerpoint/2010/main" val="33517919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D27BA53-A56F-8D84-4AAD-D7AB7922B4E5}"/>
              </a:ext>
            </a:extLst>
          </p:cNvPr>
          <p:cNvPicPr>
            <a:picLocks noChangeAspect="1"/>
          </p:cNvPicPr>
          <p:nvPr userDrawn="1"/>
        </p:nvPicPr>
        <p:blipFill>
          <a:blip r:embed="rId2"/>
          <a:stretch>
            <a:fillRect/>
          </a:stretch>
        </p:blipFill>
        <p:spPr>
          <a:xfrm>
            <a:off x="584665" y="10001672"/>
            <a:ext cx="1529269" cy="340525"/>
          </a:xfrm>
          <a:prstGeom prst="rect">
            <a:avLst/>
          </a:prstGeom>
        </p:spPr>
      </p:pic>
      <p:sp>
        <p:nvSpPr>
          <p:cNvPr id="15" name="Rectangle 14">
            <a:extLst>
              <a:ext uri="{FF2B5EF4-FFF2-40B4-BE49-F238E27FC236}">
                <a16:creationId xmlns:a16="http://schemas.microsoft.com/office/drawing/2014/main" id="{DC28309D-0161-AA39-0A87-DB9EE095BC61}"/>
              </a:ext>
            </a:extLst>
          </p:cNvPr>
          <p:cNvSpPr/>
          <p:nvPr userDrawn="1"/>
        </p:nvSpPr>
        <p:spPr>
          <a:xfrm>
            <a:off x="-9440" y="3800813"/>
            <a:ext cx="7691930" cy="5040559"/>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3" name="Picture 22">
            <a:extLst>
              <a:ext uri="{FF2B5EF4-FFF2-40B4-BE49-F238E27FC236}">
                <a16:creationId xmlns:a16="http://schemas.microsoft.com/office/drawing/2014/main" id="{2DE19C4E-4804-964C-9782-ABE76B802EE7}"/>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558380">
            <a:off x="-382148" y="5167107"/>
            <a:ext cx="4065069" cy="4251248"/>
          </a:xfrm>
          <a:prstGeom prst="rect">
            <a:avLst/>
          </a:prstGeom>
        </p:spPr>
      </p:pic>
      <p:pic>
        <p:nvPicPr>
          <p:cNvPr id="24" name="Picture 23">
            <a:extLst>
              <a:ext uri="{FF2B5EF4-FFF2-40B4-BE49-F238E27FC236}">
                <a16:creationId xmlns:a16="http://schemas.microsoft.com/office/drawing/2014/main" id="{AA86FA06-2B05-8151-2ABA-5404E6E233F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84665" y="664052"/>
            <a:ext cx="3751056" cy="1623441"/>
          </a:xfrm>
          <a:prstGeom prst="rect">
            <a:avLst/>
          </a:prstGeom>
        </p:spPr>
      </p:pic>
      <p:sp>
        <p:nvSpPr>
          <p:cNvPr id="2" name="Rectangle 1">
            <a:extLst>
              <a:ext uri="{FF2B5EF4-FFF2-40B4-BE49-F238E27FC236}">
                <a16:creationId xmlns:a16="http://schemas.microsoft.com/office/drawing/2014/main" id="{A9800267-B956-7297-AB2E-4C9805A62339}"/>
              </a:ext>
            </a:extLst>
          </p:cNvPr>
          <p:cNvSpPr/>
          <p:nvPr userDrawn="1"/>
        </p:nvSpPr>
        <p:spPr>
          <a:xfrm flipV="1">
            <a:off x="-9440" y="9229787"/>
            <a:ext cx="4193871" cy="419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spTree>
    <p:extLst>
      <p:ext uri="{BB962C8B-B14F-4D97-AF65-F5344CB8AC3E}">
        <p14:creationId xmlns:p14="http://schemas.microsoft.com/office/powerpoint/2010/main" val="21977556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bout/Intro slid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2B9CACD-95F6-C740-9957-885B4EF0752C}"/>
              </a:ext>
            </a:extLst>
          </p:cNvPr>
          <p:cNvSpPr/>
          <p:nvPr userDrawn="1"/>
        </p:nvSpPr>
        <p:spPr>
          <a:xfrm>
            <a:off x="525586" y="1811867"/>
            <a:ext cx="4912688" cy="834251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12" name="Picture Placeholder 3">
            <a:extLst>
              <a:ext uri="{FF2B5EF4-FFF2-40B4-BE49-F238E27FC236}">
                <a16:creationId xmlns:a16="http://schemas.microsoft.com/office/drawing/2014/main" id="{1B053317-9B63-0F46-9FAE-76C882544D89}"/>
              </a:ext>
            </a:extLst>
          </p:cNvPr>
          <p:cNvSpPr>
            <a:spLocks noGrp="1"/>
          </p:cNvSpPr>
          <p:nvPr>
            <p:ph type="pic" sz="quarter" idx="10"/>
          </p:nvPr>
        </p:nvSpPr>
        <p:spPr>
          <a:xfrm>
            <a:off x="2926339" y="576179"/>
            <a:ext cx="4107750" cy="580575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45" name="Text Placeholder 32">
            <a:extLst>
              <a:ext uri="{FF2B5EF4-FFF2-40B4-BE49-F238E27FC236}">
                <a16:creationId xmlns:a16="http://schemas.microsoft.com/office/drawing/2014/main" id="{66785BF5-4C01-4BA0-B7B8-E20F3597AD1E}"/>
              </a:ext>
            </a:extLst>
          </p:cNvPr>
          <p:cNvSpPr>
            <a:spLocks noGrp="1"/>
          </p:cNvSpPr>
          <p:nvPr>
            <p:ph type="body" sz="quarter" idx="47" hasCustomPrompt="1"/>
          </p:nvPr>
        </p:nvSpPr>
        <p:spPr>
          <a:xfrm>
            <a:off x="833868" y="6914471"/>
            <a:ext cx="4184942" cy="795499"/>
          </a:xfrm>
          <a:prstGeom prst="rect">
            <a:avLst/>
          </a:prstGeom>
        </p:spPr>
        <p:txBody>
          <a:bodyPr>
            <a:noAutofit/>
          </a:bodyPr>
          <a:lstStyle>
            <a:lvl1pPr marL="0" indent="0" algn="l">
              <a:buNone/>
              <a:defRPr sz="1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46" name="Text Placeholder 32">
            <a:extLst>
              <a:ext uri="{FF2B5EF4-FFF2-40B4-BE49-F238E27FC236}">
                <a16:creationId xmlns:a16="http://schemas.microsoft.com/office/drawing/2014/main" id="{59A563F4-B2A2-EB26-7DA9-8BD1D399687D}"/>
              </a:ext>
            </a:extLst>
          </p:cNvPr>
          <p:cNvSpPr>
            <a:spLocks noGrp="1"/>
          </p:cNvSpPr>
          <p:nvPr>
            <p:ph type="body" sz="quarter" idx="48" hasCustomPrompt="1"/>
          </p:nvPr>
        </p:nvSpPr>
        <p:spPr>
          <a:xfrm>
            <a:off x="841421" y="7946577"/>
            <a:ext cx="4179282" cy="1851989"/>
          </a:xfrm>
          <a:prstGeom prst="rect">
            <a:avLst/>
          </a:prstGeom>
        </p:spPr>
        <p:txBody>
          <a:bodyPr numCol="1" spcCol="288000" anchor="t">
            <a:noAutofit/>
          </a:bodyPr>
          <a:lstStyle>
            <a:lvl1pPr marL="0" indent="0" algn="l">
              <a:lnSpc>
                <a:spcPct val="100000"/>
              </a:lnSpc>
              <a:spcBef>
                <a:spcPts val="0"/>
              </a:spcBef>
              <a:buNone/>
              <a:defRPr sz="11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7" name="Slide Number Placeholder 5">
            <a:extLst>
              <a:ext uri="{FF2B5EF4-FFF2-40B4-BE49-F238E27FC236}">
                <a16:creationId xmlns:a16="http://schemas.microsoft.com/office/drawing/2014/main" id="{933E811B-E334-0F7C-96BF-3AF40B7D9255}"/>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6222FDB9-7BC9-B633-60D4-3E88945EBE5F}"/>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369089">
            <a:off x="284466" y="1592856"/>
            <a:ext cx="2013857" cy="2106091"/>
          </a:xfrm>
          <a:prstGeom prst="rect">
            <a:avLst/>
          </a:prstGeom>
        </p:spPr>
      </p:pic>
    </p:spTree>
    <p:extLst>
      <p:ext uri="{BB962C8B-B14F-4D97-AF65-F5344CB8AC3E}">
        <p14:creationId xmlns:p14="http://schemas.microsoft.com/office/powerpoint/2010/main" val="367015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s 01">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E9DDA3-5508-124F-B846-4CE77542FE4E}"/>
              </a:ext>
            </a:extLst>
          </p:cNvPr>
          <p:cNvSpPr/>
          <p:nvPr userDrawn="1"/>
        </p:nvSpPr>
        <p:spPr>
          <a:xfrm rot="5400000">
            <a:off x="-4580219" y="4581274"/>
            <a:ext cx="10691814" cy="1529268"/>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06" name="Text Placeholder 32">
            <a:extLst>
              <a:ext uri="{FF2B5EF4-FFF2-40B4-BE49-F238E27FC236}">
                <a16:creationId xmlns:a16="http://schemas.microsoft.com/office/drawing/2014/main" id="{86B01A13-C668-430D-CFC5-265C5B6253D7}"/>
              </a:ext>
            </a:extLst>
          </p:cNvPr>
          <p:cNvSpPr>
            <a:spLocks noGrp="1"/>
          </p:cNvSpPr>
          <p:nvPr>
            <p:ph type="body" sz="quarter" idx="11" hasCustomPrompt="1"/>
          </p:nvPr>
        </p:nvSpPr>
        <p:spPr>
          <a:xfrm>
            <a:off x="2118189" y="3964837"/>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107" name="Text Placeholder 32">
            <a:extLst>
              <a:ext uri="{FF2B5EF4-FFF2-40B4-BE49-F238E27FC236}">
                <a16:creationId xmlns:a16="http://schemas.microsoft.com/office/drawing/2014/main" id="{30355578-E745-9BD0-A856-DBEC9CDCF6BA}"/>
              </a:ext>
            </a:extLst>
          </p:cNvPr>
          <p:cNvSpPr>
            <a:spLocks noGrp="1"/>
          </p:cNvSpPr>
          <p:nvPr>
            <p:ph type="body" sz="quarter" idx="49" hasCustomPrompt="1"/>
          </p:nvPr>
        </p:nvSpPr>
        <p:spPr>
          <a:xfrm>
            <a:off x="2732245" y="3964837"/>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108" name="Text Placeholder 32">
            <a:extLst>
              <a:ext uri="{FF2B5EF4-FFF2-40B4-BE49-F238E27FC236}">
                <a16:creationId xmlns:a16="http://schemas.microsoft.com/office/drawing/2014/main" id="{1483D1AB-5DBE-ED13-C638-D187E00E754A}"/>
              </a:ext>
            </a:extLst>
          </p:cNvPr>
          <p:cNvSpPr>
            <a:spLocks noGrp="1"/>
          </p:cNvSpPr>
          <p:nvPr>
            <p:ph type="body" sz="quarter" idx="13" hasCustomPrompt="1"/>
          </p:nvPr>
        </p:nvSpPr>
        <p:spPr>
          <a:xfrm>
            <a:off x="2118189" y="4440079"/>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109" name="Text Placeholder 32">
            <a:extLst>
              <a:ext uri="{FF2B5EF4-FFF2-40B4-BE49-F238E27FC236}">
                <a16:creationId xmlns:a16="http://schemas.microsoft.com/office/drawing/2014/main" id="{0E904D35-974C-377E-0B62-7E1FEA95A52A}"/>
              </a:ext>
            </a:extLst>
          </p:cNvPr>
          <p:cNvSpPr>
            <a:spLocks noGrp="1"/>
          </p:cNvSpPr>
          <p:nvPr>
            <p:ph type="body" sz="quarter" idx="14" hasCustomPrompt="1"/>
          </p:nvPr>
        </p:nvSpPr>
        <p:spPr>
          <a:xfrm>
            <a:off x="2732245" y="4440205"/>
            <a:ext cx="3942875"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10" name="Text Placeholder 32">
            <a:extLst>
              <a:ext uri="{FF2B5EF4-FFF2-40B4-BE49-F238E27FC236}">
                <a16:creationId xmlns:a16="http://schemas.microsoft.com/office/drawing/2014/main" id="{04638117-ED94-CB12-A38B-3D197075E661}"/>
              </a:ext>
            </a:extLst>
          </p:cNvPr>
          <p:cNvSpPr>
            <a:spLocks noGrp="1"/>
          </p:cNvSpPr>
          <p:nvPr>
            <p:ph type="body" sz="quarter" idx="15" hasCustomPrompt="1"/>
          </p:nvPr>
        </p:nvSpPr>
        <p:spPr>
          <a:xfrm>
            <a:off x="2118189" y="4941213"/>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1" name="Text Placeholder 32">
            <a:extLst>
              <a:ext uri="{FF2B5EF4-FFF2-40B4-BE49-F238E27FC236}">
                <a16:creationId xmlns:a16="http://schemas.microsoft.com/office/drawing/2014/main" id="{BF7573CD-5D0E-98EF-D198-D00F02C59AC1}"/>
              </a:ext>
            </a:extLst>
          </p:cNvPr>
          <p:cNvSpPr>
            <a:spLocks noGrp="1"/>
          </p:cNvSpPr>
          <p:nvPr>
            <p:ph type="body" sz="quarter" idx="19" hasCustomPrompt="1"/>
          </p:nvPr>
        </p:nvSpPr>
        <p:spPr>
          <a:xfrm>
            <a:off x="2732245" y="4941213"/>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12" name="Text Placeholder 32">
            <a:extLst>
              <a:ext uri="{FF2B5EF4-FFF2-40B4-BE49-F238E27FC236}">
                <a16:creationId xmlns:a16="http://schemas.microsoft.com/office/drawing/2014/main" id="{001CD029-76BF-5267-FCC9-AC374458EC63}"/>
              </a:ext>
            </a:extLst>
          </p:cNvPr>
          <p:cNvSpPr>
            <a:spLocks noGrp="1"/>
          </p:cNvSpPr>
          <p:nvPr>
            <p:ph type="body" sz="quarter" idx="17" hasCustomPrompt="1"/>
          </p:nvPr>
        </p:nvSpPr>
        <p:spPr>
          <a:xfrm>
            <a:off x="2118189" y="544216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13" name="Text Placeholder 32">
            <a:extLst>
              <a:ext uri="{FF2B5EF4-FFF2-40B4-BE49-F238E27FC236}">
                <a16:creationId xmlns:a16="http://schemas.microsoft.com/office/drawing/2014/main" id="{9D496F3A-9EAD-7E5B-7683-3530771E57DB}"/>
              </a:ext>
            </a:extLst>
          </p:cNvPr>
          <p:cNvSpPr>
            <a:spLocks noGrp="1"/>
          </p:cNvSpPr>
          <p:nvPr>
            <p:ph type="body" sz="quarter" idx="20" hasCustomPrompt="1"/>
          </p:nvPr>
        </p:nvSpPr>
        <p:spPr>
          <a:xfrm>
            <a:off x="2732245" y="544216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14" name="Text Placeholder 32">
            <a:extLst>
              <a:ext uri="{FF2B5EF4-FFF2-40B4-BE49-F238E27FC236}">
                <a16:creationId xmlns:a16="http://schemas.microsoft.com/office/drawing/2014/main" id="{625508FB-1E5C-3437-B4C8-AF2A4553D848}"/>
              </a:ext>
            </a:extLst>
          </p:cNvPr>
          <p:cNvSpPr>
            <a:spLocks noGrp="1"/>
          </p:cNvSpPr>
          <p:nvPr>
            <p:ph type="body" sz="quarter" idx="21" hasCustomPrompt="1"/>
          </p:nvPr>
        </p:nvSpPr>
        <p:spPr>
          <a:xfrm>
            <a:off x="2118189" y="5943958"/>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15" name="Text Placeholder 32">
            <a:extLst>
              <a:ext uri="{FF2B5EF4-FFF2-40B4-BE49-F238E27FC236}">
                <a16:creationId xmlns:a16="http://schemas.microsoft.com/office/drawing/2014/main" id="{021C53BA-EBD7-A22B-1913-D8525ED841B5}"/>
              </a:ext>
            </a:extLst>
          </p:cNvPr>
          <p:cNvSpPr>
            <a:spLocks noGrp="1"/>
          </p:cNvSpPr>
          <p:nvPr>
            <p:ph type="body" sz="quarter" idx="22" hasCustomPrompt="1"/>
          </p:nvPr>
        </p:nvSpPr>
        <p:spPr>
          <a:xfrm>
            <a:off x="2732245" y="5943958"/>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16" name="Text Placeholder 32">
            <a:extLst>
              <a:ext uri="{FF2B5EF4-FFF2-40B4-BE49-F238E27FC236}">
                <a16:creationId xmlns:a16="http://schemas.microsoft.com/office/drawing/2014/main" id="{73326E23-3F69-8B45-7ADA-61E5806C8AD1}"/>
              </a:ext>
            </a:extLst>
          </p:cNvPr>
          <p:cNvSpPr>
            <a:spLocks noGrp="1"/>
          </p:cNvSpPr>
          <p:nvPr>
            <p:ph type="body" sz="quarter" idx="51" hasCustomPrompt="1"/>
          </p:nvPr>
        </p:nvSpPr>
        <p:spPr>
          <a:xfrm>
            <a:off x="2127829" y="6473154"/>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17" name="Text Placeholder 32">
            <a:extLst>
              <a:ext uri="{FF2B5EF4-FFF2-40B4-BE49-F238E27FC236}">
                <a16:creationId xmlns:a16="http://schemas.microsoft.com/office/drawing/2014/main" id="{89786B18-DBC8-6850-DD58-ACA1ACFB09E2}"/>
              </a:ext>
            </a:extLst>
          </p:cNvPr>
          <p:cNvSpPr>
            <a:spLocks noGrp="1"/>
          </p:cNvSpPr>
          <p:nvPr>
            <p:ph type="body" sz="quarter" idx="52" hasCustomPrompt="1"/>
          </p:nvPr>
        </p:nvSpPr>
        <p:spPr>
          <a:xfrm>
            <a:off x="2741885" y="6473154"/>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18" name="Text Placeholder 32">
            <a:extLst>
              <a:ext uri="{FF2B5EF4-FFF2-40B4-BE49-F238E27FC236}">
                <a16:creationId xmlns:a16="http://schemas.microsoft.com/office/drawing/2014/main" id="{5E3514C3-47EA-6B09-C5A8-5B292E47E30C}"/>
              </a:ext>
            </a:extLst>
          </p:cNvPr>
          <p:cNvSpPr>
            <a:spLocks noGrp="1"/>
          </p:cNvSpPr>
          <p:nvPr>
            <p:ph type="body" sz="quarter" idx="53" hasCustomPrompt="1"/>
          </p:nvPr>
        </p:nvSpPr>
        <p:spPr>
          <a:xfrm>
            <a:off x="2127829" y="6963386"/>
            <a:ext cx="648000" cy="292876"/>
          </a:xfrm>
          <a:prstGeom prst="rect">
            <a:avLst/>
          </a:prstGeom>
        </p:spPr>
        <p:txBody>
          <a:bodyPr anchor="ctr">
            <a:noAutofit/>
          </a:bodyPr>
          <a:lstStyle>
            <a:lvl1pPr marL="0" indent="0" algn="l">
              <a:buNone/>
              <a:defRPr sz="2200" b="1" i="0">
                <a:solidFill>
                  <a:srgbClr val="00AAD3"/>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119" name="Text Placeholder 32">
            <a:extLst>
              <a:ext uri="{FF2B5EF4-FFF2-40B4-BE49-F238E27FC236}">
                <a16:creationId xmlns:a16="http://schemas.microsoft.com/office/drawing/2014/main" id="{5535D7EB-A9E1-30C4-B0DE-D9400C7E67D2}"/>
              </a:ext>
            </a:extLst>
          </p:cNvPr>
          <p:cNvSpPr>
            <a:spLocks noGrp="1"/>
          </p:cNvSpPr>
          <p:nvPr>
            <p:ph type="body" sz="quarter" idx="54" hasCustomPrompt="1"/>
          </p:nvPr>
        </p:nvSpPr>
        <p:spPr>
          <a:xfrm>
            <a:off x="2741885" y="6963386"/>
            <a:ext cx="3942875" cy="292876"/>
          </a:xfrm>
          <a:prstGeom prst="rect">
            <a:avLst/>
          </a:prstGeom>
        </p:spPr>
        <p:txBody>
          <a:bodyPr anchor="ctr">
            <a:noAutofit/>
          </a:bodyPr>
          <a:lstStyle>
            <a:lvl1pPr marL="0" indent="0" algn="l">
              <a:buNone/>
              <a:defRPr sz="14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81" name="Slide Number Placeholder 5">
            <a:extLst>
              <a:ext uri="{FF2B5EF4-FFF2-40B4-BE49-F238E27FC236}">
                <a16:creationId xmlns:a16="http://schemas.microsoft.com/office/drawing/2014/main" id="{184564D9-D416-2621-9930-A15549C59F96}"/>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1D4C60"/>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FB83C495-F66E-E0EB-15A1-2CDA3EF437F8}"/>
              </a:ext>
            </a:extLst>
          </p:cNvPr>
          <p:cNvSpPr>
            <a:spLocks noGrp="1"/>
          </p:cNvSpPr>
          <p:nvPr>
            <p:ph type="pic" sz="quarter" idx="55"/>
          </p:nvPr>
        </p:nvSpPr>
        <p:spPr>
          <a:xfrm>
            <a:off x="967154" y="673939"/>
            <a:ext cx="6592520" cy="26873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7" name="TextBox 6">
            <a:extLst>
              <a:ext uri="{FF2B5EF4-FFF2-40B4-BE49-F238E27FC236}">
                <a16:creationId xmlns:a16="http://schemas.microsoft.com/office/drawing/2014/main" id="{17BD6068-E998-6938-E1BC-03B7443232C1}"/>
              </a:ext>
            </a:extLst>
          </p:cNvPr>
          <p:cNvSpPr txBox="1"/>
          <p:nvPr userDrawn="1"/>
        </p:nvSpPr>
        <p:spPr>
          <a:xfrm>
            <a:off x="3754437" y="8346609"/>
            <a:ext cx="2920683" cy="369332"/>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6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600" i="0" dirty="0">
              <a:solidFill>
                <a:srgbClr val="0B3A5B"/>
              </a:solidFill>
              <a:latin typeface="Calibri" panose="020F0502020204030204" pitchFamily="34" charset="0"/>
              <a:cs typeface="Calibri" panose="020F0502020204030204" pitchFamily="34" charset="0"/>
            </a:endParaRPr>
          </a:p>
        </p:txBody>
      </p:sp>
      <p:pic>
        <p:nvPicPr>
          <p:cNvPr id="8" name="Picture 7">
            <a:extLst>
              <a:ext uri="{FF2B5EF4-FFF2-40B4-BE49-F238E27FC236}">
                <a16:creationId xmlns:a16="http://schemas.microsoft.com/office/drawing/2014/main" id="{1B081936-5371-F016-7FBB-4D6883EA6DB9}"/>
              </a:ext>
            </a:extLst>
          </p:cNvPr>
          <p:cNvPicPr>
            <a:picLocks noChangeAspect="1"/>
          </p:cNvPicPr>
          <p:nvPr userDrawn="1"/>
        </p:nvPicPr>
        <p:blipFill>
          <a:blip r:embed="rId2"/>
          <a:stretch>
            <a:fillRect/>
          </a:stretch>
        </p:blipFill>
        <p:spPr>
          <a:xfrm>
            <a:off x="2225168" y="8353328"/>
            <a:ext cx="1529269" cy="340525"/>
          </a:xfrm>
          <a:prstGeom prst="rect">
            <a:avLst/>
          </a:prstGeom>
        </p:spPr>
      </p:pic>
      <p:pic>
        <p:nvPicPr>
          <p:cNvPr id="9" name="Picture 8">
            <a:extLst>
              <a:ext uri="{FF2B5EF4-FFF2-40B4-BE49-F238E27FC236}">
                <a16:creationId xmlns:a16="http://schemas.microsoft.com/office/drawing/2014/main" id="{2287FF2C-AE81-6B4D-B5C1-42BDF772E050}"/>
              </a:ext>
            </a:extLst>
          </p:cNvPr>
          <p:cNvPicPr>
            <a:picLocks noChangeAspect="1"/>
          </p:cNvPicPr>
          <p:nvPr userDrawn="1"/>
        </p:nvPicPr>
        <p:blipFill rotWithShape="1">
          <a:blip r:embed="rId3">
            <a:alphaModFix/>
            <a:extLst>
              <a:ext uri="{28A0092B-C50C-407E-A947-70E740481C1C}">
                <a14:useLocalDpi xmlns:a14="http://schemas.microsoft.com/office/drawing/2010/main" val="0"/>
              </a:ext>
            </a:extLst>
          </a:blip>
          <a:srcRect l="80686" b="57537"/>
          <a:stretch/>
        </p:blipFill>
        <p:spPr>
          <a:xfrm rot="16601113">
            <a:off x="-179391" y="8708363"/>
            <a:ext cx="2201672" cy="2302508"/>
          </a:xfrm>
          <a:prstGeom prst="rect">
            <a:avLst/>
          </a:prstGeom>
        </p:spPr>
      </p:pic>
    </p:spTree>
    <p:extLst>
      <p:ext uri="{BB962C8B-B14F-4D97-AF65-F5344CB8AC3E}">
        <p14:creationId xmlns:p14="http://schemas.microsoft.com/office/powerpoint/2010/main" val="5307380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0" y="2721935"/>
            <a:ext cx="7559675" cy="537957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6508313">
            <a:off x="-287687" y="4641137"/>
            <a:ext cx="3834798" cy="4010431"/>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456556" y="968901"/>
            <a:ext cx="4819651" cy="3109490"/>
          </a:xfrm>
          <a:prstGeom prst="rect">
            <a:avLst/>
          </a:prstGeom>
          <a:effectLst>
            <a:glow rad="127000">
              <a:srgbClr val="414141"/>
            </a:glow>
          </a:effectLst>
        </p:spPr>
        <p:txBody>
          <a:bodyPr>
            <a:noAutofit/>
          </a:bodyPr>
          <a:lstStyle>
            <a:lvl1pPr marL="0" indent="0" algn="l">
              <a:buNone/>
              <a:defRPr sz="13000" b="1">
                <a:solidFill>
                  <a:srgbClr val="EF4D84"/>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381245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4B89B888-9D5F-5636-924B-426B38D2D12A}"/>
              </a:ext>
            </a:extLst>
          </p:cNvPr>
          <p:cNvSpPr/>
          <p:nvPr userDrawn="1"/>
        </p:nvSpPr>
        <p:spPr>
          <a:xfrm>
            <a:off x="2493818" y="1079845"/>
            <a:ext cx="5069577" cy="51119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solidFill>
            <a:srgbClr val="0D1C48"/>
          </a:solidFill>
          <a:ln w="30808"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C2DAD3A7-6218-40F5-9D70-1539DB433337}"/>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242072">
            <a:off x="5049131" y="3465373"/>
            <a:ext cx="2885996" cy="3018174"/>
          </a:xfrm>
          <a:prstGeom prst="rect">
            <a:avLst/>
          </a:prstGeom>
        </p:spPr>
      </p:pic>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2923309" y="1351673"/>
            <a:ext cx="4819651" cy="3109490"/>
          </a:xfrm>
          <a:prstGeom prst="rect">
            <a:avLst/>
          </a:prstGeom>
          <a:effectLst>
            <a:glow rad="127000">
              <a:srgbClr val="414141"/>
            </a:glow>
          </a:effectLst>
        </p:spPr>
        <p:txBody>
          <a:bodyPr>
            <a:noAutofit/>
          </a:bodyPr>
          <a:lstStyle>
            <a:lvl1pPr marL="0" indent="0" algn="l">
              <a:buNone/>
              <a:defRPr sz="13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9" name="Slide Number Placeholder 5">
            <a:extLst>
              <a:ext uri="{FF2B5EF4-FFF2-40B4-BE49-F238E27FC236}">
                <a16:creationId xmlns:a16="http://schemas.microsoft.com/office/drawing/2014/main" id="{30EFB463-2CCC-6D67-A87C-FCB7F8EFFBBD}"/>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Picture Placeholder 3">
            <a:extLst>
              <a:ext uri="{FF2B5EF4-FFF2-40B4-BE49-F238E27FC236}">
                <a16:creationId xmlns:a16="http://schemas.microsoft.com/office/drawing/2014/main" id="{D2AF183F-B686-C5F1-987B-E4073BCA6A3F}"/>
              </a:ext>
            </a:extLst>
          </p:cNvPr>
          <p:cNvSpPr>
            <a:spLocks noGrp="1"/>
          </p:cNvSpPr>
          <p:nvPr>
            <p:ph type="pic" sz="quarter" idx="10"/>
          </p:nvPr>
        </p:nvSpPr>
        <p:spPr>
          <a:xfrm>
            <a:off x="0" y="4461163"/>
            <a:ext cx="5514109" cy="4369327"/>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442368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0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04BD6C1-801F-A773-43FA-E56FFDE549FA}"/>
              </a:ext>
            </a:extLst>
          </p:cNvPr>
          <p:cNvSpPr/>
          <p:nvPr userDrawn="1"/>
        </p:nvSpPr>
        <p:spPr>
          <a:xfrm>
            <a:off x="21903" y="-1"/>
            <a:ext cx="7537772" cy="10691813"/>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701051D-DB10-C156-02E6-B7327F7887FB}"/>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5736271">
            <a:off x="5554219" y="-303040"/>
            <a:ext cx="2201672" cy="2302508"/>
          </a:xfrm>
          <a:prstGeom prst="rect">
            <a:avLst/>
          </a:prstGeom>
        </p:spPr>
      </p:pic>
      <p:sp>
        <p:nvSpPr>
          <p:cNvPr id="29" name="Text Placeholder 32">
            <a:extLst>
              <a:ext uri="{FF2B5EF4-FFF2-40B4-BE49-F238E27FC236}">
                <a16:creationId xmlns:a16="http://schemas.microsoft.com/office/drawing/2014/main" id="{B670A47E-CE10-702B-C027-51698412A13E}"/>
              </a:ext>
            </a:extLst>
          </p:cNvPr>
          <p:cNvSpPr>
            <a:spLocks noGrp="1"/>
          </p:cNvSpPr>
          <p:nvPr>
            <p:ph type="body" sz="quarter" idx="64" hasCustomPrompt="1"/>
          </p:nvPr>
        </p:nvSpPr>
        <p:spPr>
          <a:xfrm>
            <a:off x="697281" y="1599143"/>
            <a:ext cx="5682254" cy="8415713"/>
          </a:xfrm>
          <a:prstGeom prst="rect">
            <a:avLst/>
          </a:prstGeom>
          <a:noFill/>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Rectangle 2">
            <a:extLst>
              <a:ext uri="{FF2B5EF4-FFF2-40B4-BE49-F238E27FC236}">
                <a16:creationId xmlns:a16="http://schemas.microsoft.com/office/drawing/2014/main" id="{E503E773-055E-3A8F-B7A8-F32583576A20}"/>
              </a:ext>
            </a:extLst>
          </p:cNvPr>
          <p:cNvSpPr/>
          <p:nvPr userDrawn="1"/>
        </p:nvSpPr>
        <p:spPr>
          <a:xfrm>
            <a:off x="192316" y="252924"/>
            <a:ext cx="6818084" cy="1021403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32">
            <a:extLst>
              <a:ext uri="{FF2B5EF4-FFF2-40B4-BE49-F238E27FC236}">
                <a16:creationId xmlns:a16="http://schemas.microsoft.com/office/drawing/2014/main" id="{AF76BD86-5F60-C9DD-DBE6-C425C9182F5A}"/>
              </a:ext>
            </a:extLst>
          </p:cNvPr>
          <p:cNvSpPr>
            <a:spLocks noGrp="1"/>
          </p:cNvSpPr>
          <p:nvPr>
            <p:ph type="body" sz="quarter" idx="61" hasCustomPrompt="1"/>
          </p:nvPr>
        </p:nvSpPr>
        <p:spPr>
          <a:xfrm>
            <a:off x="-9335" y="644872"/>
            <a:ext cx="3483429" cy="586086"/>
          </a:xfrm>
          <a:prstGeom prst="rect">
            <a:avLst/>
          </a:prstGeom>
          <a:solidFill>
            <a:srgbClr val="00AAD3"/>
          </a:solidFill>
        </p:spPr>
        <p:txBody>
          <a:bodyPr anchor="ctr">
            <a:noAutofit/>
          </a:bodyPr>
          <a:lstStyle>
            <a:lvl1pPr marL="731838" indent="0" algn="l">
              <a:lnSpc>
                <a:spcPts val="3800"/>
              </a:lnSpc>
              <a:spcBef>
                <a:spcPts val="0"/>
              </a:spcBef>
              <a:buNone/>
              <a:tabLst/>
              <a:defRPr sz="3000" b="1" i="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HEADING</a:t>
            </a:r>
          </a:p>
        </p:txBody>
      </p:sp>
      <p:sp>
        <p:nvSpPr>
          <p:cNvPr id="12" name="Slide Number Placeholder 5">
            <a:extLst>
              <a:ext uri="{FF2B5EF4-FFF2-40B4-BE49-F238E27FC236}">
                <a16:creationId xmlns:a16="http://schemas.microsoft.com/office/drawing/2014/main" id="{93F71317-5FDE-E6A7-37D6-89EF087B3444}"/>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cxnSp>
        <p:nvCxnSpPr>
          <p:cNvPr id="14" name="Straight Connector 13">
            <a:extLst>
              <a:ext uri="{FF2B5EF4-FFF2-40B4-BE49-F238E27FC236}">
                <a16:creationId xmlns:a16="http://schemas.microsoft.com/office/drawing/2014/main" id="{41F1E9AE-A8CF-14E8-1AFF-4C4A74FF46FD}"/>
              </a:ext>
            </a:extLst>
          </p:cNvPr>
          <p:cNvCxnSpPr/>
          <p:nvPr userDrawn="1"/>
        </p:nvCxnSpPr>
        <p:spPr>
          <a:xfrm>
            <a:off x="7176656" y="10282519"/>
            <a:ext cx="190704"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21693C9B-2299-AD46-F290-D87C66C129CA}"/>
              </a:ext>
            </a:extLst>
          </p:cNvPr>
          <p:cNvGrpSpPr/>
          <p:nvPr userDrawn="1"/>
        </p:nvGrpSpPr>
        <p:grpSpPr>
          <a:xfrm>
            <a:off x="7246224" y="8078075"/>
            <a:ext cx="233877" cy="2268000"/>
            <a:chOff x="7246224" y="8158285"/>
            <a:chExt cx="233877" cy="2268000"/>
          </a:xfrm>
        </p:grpSpPr>
        <p:pic>
          <p:nvPicPr>
            <p:cNvPr id="6" name="Picture 5">
              <a:extLst>
                <a:ext uri="{FF2B5EF4-FFF2-40B4-BE49-F238E27FC236}">
                  <a16:creationId xmlns:a16="http://schemas.microsoft.com/office/drawing/2014/main" id="{977583D3-7F12-F9C2-D358-6AAD4B1F02E0}"/>
                </a:ext>
              </a:extLst>
            </p:cNvPr>
            <p:cNvPicPr>
              <a:picLocks noChangeAspect="1"/>
            </p:cNvPicPr>
            <p:nvPr userDrawn="1"/>
          </p:nvPicPr>
          <p:blipFill rotWithShape="1">
            <a:blip r:embed="rId3">
              <a:lum bright="70000" contrast="-70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t="72505" b="15154"/>
            <a:stretch/>
          </p:blipFill>
          <p:spPr>
            <a:xfrm rot="16200000">
              <a:off x="6172792" y="9231717"/>
              <a:ext cx="2268000" cy="121135"/>
            </a:xfrm>
            <a:prstGeom prst="rect">
              <a:avLst/>
            </a:prstGeom>
          </p:spPr>
        </p:pic>
        <p:pic>
          <p:nvPicPr>
            <p:cNvPr id="8" name="Picture 7">
              <a:extLst>
                <a:ext uri="{FF2B5EF4-FFF2-40B4-BE49-F238E27FC236}">
                  <a16:creationId xmlns:a16="http://schemas.microsoft.com/office/drawing/2014/main" id="{F3611E2D-8392-5E36-5471-276C1F2F466B}"/>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28719" t="80212" r="55306" b="3529"/>
            <a:stretch/>
          </p:blipFill>
          <p:spPr>
            <a:xfrm rot="16200000">
              <a:off x="7219151" y="9517091"/>
              <a:ext cx="362311" cy="159589"/>
            </a:xfrm>
            <a:prstGeom prst="rect">
              <a:avLst/>
            </a:prstGeom>
          </p:spPr>
        </p:pic>
      </p:grpSp>
    </p:spTree>
    <p:extLst>
      <p:ext uri="{BB962C8B-B14F-4D97-AF65-F5344CB8AC3E}">
        <p14:creationId xmlns:p14="http://schemas.microsoft.com/office/powerpoint/2010/main" val="25450003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Quote/Statement 03">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24E8932A-A485-43A5-A210-0AAB8AE7DC37}"/>
              </a:ext>
            </a:extLst>
          </p:cNvPr>
          <p:cNvSpPr>
            <a:spLocks noGrp="1"/>
          </p:cNvSpPr>
          <p:nvPr>
            <p:ph type="pic" sz="quarter" idx="10"/>
          </p:nvPr>
        </p:nvSpPr>
        <p:spPr>
          <a:xfrm>
            <a:off x="776964" y="760761"/>
            <a:ext cx="6005748" cy="917029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22" name="Freeform 21">
            <a:extLst>
              <a:ext uri="{FF2B5EF4-FFF2-40B4-BE49-F238E27FC236}">
                <a16:creationId xmlns:a16="http://schemas.microsoft.com/office/drawing/2014/main" id="{A97A6B7C-6C4D-0938-DE63-7C34C0A12425}"/>
              </a:ext>
            </a:extLst>
          </p:cNvPr>
          <p:cNvSpPr/>
          <p:nvPr userDrawn="1"/>
        </p:nvSpPr>
        <p:spPr>
          <a:xfrm rot="10800000">
            <a:off x="-30783" y="-1"/>
            <a:ext cx="7596693" cy="10691813"/>
          </a:xfrm>
          <a:custGeom>
            <a:avLst/>
            <a:gdLst>
              <a:gd name="connsiteX0" fmla="*/ 7385206 w 7596693"/>
              <a:gd name="connsiteY0" fmla="*/ 10480325 h 10691813"/>
              <a:gd name="connsiteX1" fmla="*/ 7385206 w 7596693"/>
              <a:gd name="connsiteY1" fmla="*/ 211487 h 10691813"/>
              <a:gd name="connsiteX2" fmla="*/ 3786072 w 7596693"/>
              <a:gd name="connsiteY2" fmla="*/ 211487 h 10691813"/>
              <a:gd name="connsiteX3" fmla="*/ 3786071 w 7596693"/>
              <a:gd name="connsiteY3" fmla="*/ 211487 h 10691813"/>
              <a:gd name="connsiteX4" fmla="*/ 211487 w 7596693"/>
              <a:gd name="connsiteY4" fmla="*/ 211487 h 10691813"/>
              <a:gd name="connsiteX5" fmla="*/ 211487 w 7596693"/>
              <a:gd name="connsiteY5" fmla="*/ 10480325 h 10691813"/>
              <a:gd name="connsiteX6" fmla="*/ 3786071 w 7596693"/>
              <a:gd name="connsiteY6" fmla="*/ 10480325 h 10691813"/>
              <a:gd name="connsiteX7" fmla="*/ 3786072 w 7596693"/>
              <a:gd name="connsiteY7" fmla="*/ 10480325 h 10691813"/>
              <a:gd name="connsiteX8" fmla="*/ 211487 w 7596693"/>
              <a:gd name="connsiteY8" fmla="*/ 10691813 h 10691813"/>
              <a:gd name="connsiteX9" fmla="*/ 0 w 7596693"/>
              <a:gd name="connsiteY9" fmla="*/ 10691813 h 10691813"/>
              <a:gd name="connsiteX10" fmla="*/ 0 w 7596693"/>
              <a:gd name="connsiteY10" fmla="*/ 18350 h 10691813"/>
              <a:gd name="connsiteX11" fmla="*/ 85060 w 7596693"/>
              <a:gd name="connsiteY11" fmla="*/ 18350 h 10691813"/>
              <a:gd name="connsiteX12" fmla="*/ 85060 w 7596693"/>
              <a:gd name="connsiteY12" fmla="*/ 0 h 10691813"/>
              <a:gd name="connsiteX13" fmla="*/ 3786071 w 7596693"/>
              <a:gd name="connsiteY13" fmla="*/ 0 h 10691813"/>
              <a:gd name="connsiteX14" fmla="*/ 3786072 w 7596693"/>
              <a:gd name="connsiteY14" fmla="*/ 0 h 10691813"/>
              <a:gd name="connsiteX15" fmla="*/ 7385206 w 7596693"/>
              <a:gd name="connsiteY15" fmla="*/ 0 h 10691813"/>
              <a:gd name="connsiteX16" fmla="*/ 7487083 w 7596693"/>
              <a:gd name="connsiteY16" fmla="*/ 0 h 10691813"/>
              <a:gd name="connsiteX17" fmla="*/ 7596693 w 7596693"/>
              <a:gd name="connsiteY17" fmla="*/ 0 h 10691813"/>
              <a:gd name="connsiteX18" fmla="*/ 7596693 w 7596693"/>
              <a:gd name="connsiteY18" fmla="*/ 10691812 h 10691813"/>
              <a:gd name="connsiteX19" fmla="*/ 7487082 w 7596693"/>
              <a:gd name="connsiteY19" fmla="*/ 10691812 h 10691813"/>
              <a:gd name="connsiteX20" fmla="*/ 7385206 w 7596693"/>
              <a:gd name="connsiteY20" fmla="*/ 10691812 h 10691813"/>
              <a:gd name="connsiteX21" fmla="*/ 3786072 w 7596693"/>
              <a:gd name="connsiteY21" fmla="*/ 10691812 h 10691813"/>
              <a:gd name="connsiteX22" fmla="*/ 3786071 w 7596693"/>
              <a:gd name="connsiteY22" fmla="*/ 10691812 h 10691813"/>
              <a:gd name="connsiteX23" fmla="*/ 211487 w 7596693"/>
              <a:gd name="connsiteY23" fmla="*/ 10691812 h 10691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96693" h="10691813">
                <a:moveTo>
                  <a:pt x="7385206" y="10480325"/>
                </a:moveTo>
                <a:lnTo>
                  <a:pt x="7385206" y="211487"/>
                </a:lnTo>
                <a:lnTo>
                  <a:pt x="3786072" y="211487"/>
                </a:lnTo>
                <a:lnTo>
                  <a:pt x="3786071" y="211487"/>
                </a:lnTo>
                <a:lnTo>
                  <a:pt x="211487" y="211487"/>
                </a:lnTo>
                <a:lnTo>
                  <a:pt x="211487" y="10480325"/>
                </a:lnTo>
                <a:lnTo>
                  <a:pt x="3786071" y="10480325"/>
                </a:lnTo>
                <a:lnTo>
                  <a:pt x="3786072" y="10480325"/>
                </a:lnTo>
                <a:close/>
                <a:moveTo>
                  <a:pt x="211487" y="10691813"/>
                </a:moveTo>
                <a:lnTo>
                  <a:pt x="0" y="10691813"/>
                </a:lnTo>
                <a:lnTo>
                  <a:pt x="0" y="18350"/>
                </a:lnTo>
                <a:lnTo>
                  <a:pt x="85060" y="18350"/>
                </a:lnTo>
                <a:lnTo>
                  <a:pt x="85060" y="0"/>
                </a:lnTo>
                <a:lnTo>
                  <a:pt x="3786071" y="0"/>
                </a:lnTo>
                <a:lnTo>
                  <a:pt x="3786072" y="0"/>
                </a:lnTo>
                <a:lnTo>
                  <a:pt x="7385206" y="0"/>
                </a:lnTo>
                <a:lnTo>
                  <a:pt x="7487083" y="0"/>
                </a:lnTo>
                <a:lnTo>
                  <a:pt x="7596693" y="0"/>
                </a:lnTo>
                <a:lnTo>
                  <a:pt x="7596693" y="10691812"/>
                </a:lnTo>
                <a:lnTo>
                  <a:pt x="7487082" y="10691812"/>
                </a:lnTo>
                <a:lnTo>
                  <a:pt x="7385206" y="10691812"/>
                </a:lnTo>
                <a:lnTo>
                  <a:pt x="3786072" y="10691812"/>
                </a:lnTo>
                <a:lnTo>
                  <a:pt x="3786071" y="10691812"/>
                </a:lnTo>
                <a:lnTo>
                  <a:pt x="211487" y="10691812"/>
                </a:lnTo>
                <a:close/>
              </a:path>
            </a:pathLst>
          </a:cu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52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163566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Statement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69080A93-BA24-F38B-739F-16FE9DDF3E11}"/>
              </a:ext>
            </a:extLst>
          </p:cNvPr>
          <p:cNvSpPr/>
          <p:nvPr userDrawn="1"/>
        </p:nvSpPr>
        <p:spPr>
          <a:xfrm rot="5400000">
            <a:off x="1225776" y="-1225776"/>
            <a:ext cx="5108448" cy="7560000"/>
          </a:xfrm>
          <a:prstGeom prst="rect">
            <a:avLst/>
          </a:prstGeom>
          <a:solidFill>
            <a:srgbClr val="0D1C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solidFill>
                <a:srgbClr val="05203D"/>
              </a:solidFill>
              <a:latin typeface="Calibri" panose="020F0502020204030204" pitchFamily="34" charset="0"/>
              <a:cs typeface="Calibri" panose="020F0502020204030204" pitchFamily="34" charset="0"/>
            </a:endParaRPr>
          </a:p>
        </p:txBody>
      </p:sp>
      <p:sp>
        <p:nvSpPr>
          <p:cNvPr id="18" name="Text Placeholder 32">
            <a:extLst>
              <a:ext uri="{FF2B5EF4-FFF2-40B4-BE49-F238E27FC236}">
                <a16:creationId xmlns:a16="http://schemas.microsoft.com/office/drawing/2014/main" id="{9E177808-669D-283C-7D6E-53FC30C84236}"/>
              </a:ext>
            </a:extLst>
          </p:cNvPr>
          <p:cNvSpPr>
            <a:spLocks noGrp="1"/>
          </p:cNvSpPr>
          <p:nvPr>
            <p:ph type="body" sz="quarter" idx="61" hasCustomPrompt="1"/>
          </p:nvPr>
        </p:nvSpPr>
        <p:spPr>
          <a:xfrm>
            <a:off x="664758" y="993757"/>
            <a:ext cx="4159271"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19" name="Text Placeholder 32">
            <a:extLst>
              <a:ext uri="{FF2B5EF4-FFF2-40B4-BE49-F238E27FC236}">
                <a16:creationId xmlns:a16="http://schemas.microsoft.com/office/drawing/2014/main" id="{150450FD-DF74-4A1E-DAB4-34979C959B90}"/>
              </a:ext>
            </a:extLst>
          </p:cNvPr>
          <p:cNvSpPr>
            <a:spLocks noGrp="1"/>
          </p:cNvSpPr>
          <p:nvPr>
            <p:ph type="body" sz="quarter" idx="62" hasCustomPrompt="1"/>
          </p:nvPr>
        </p:nvSpPr>
        <p:spPr>
          <a:xfrm>
            <a:off x="664759" y="1849054"/>
            <a:ext cx="4159270"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25" name="Text Placeholder 32">
            <a:extLst>
              <a:ext uri="{FF2B5EF4-FFF2-40B4-BE49-F238E27FC236}">
                <a16:creationId xmlns:a16="http://schemas.microsoft.com/office/drawing/2014/main" id="{08C6061D-F5F3-3BE5-67FF-EC4329788DD8}"/>
              </a:ext>
            </a:extLst>
          </p:cNvPr>
          <p:cNvSpPr>
            <a:spLocks noGrp="1"/>
          </p:cNvSpPr>
          <p:nvPr>
            <p:ph type="body" sz="quarter" idx="63" hasCustomPrompt="1"/>
          </p:nvPr>
        </p:nvSpPr>
        <p:spPr>
          <a:xfrm>
            <a:off x="664758" y="2704351"/>
            <a:ext cx="4159269" cy="671785"/>
          </a:xfrm>
          <a:prstGeom prst="rect">
            <a:avLst/>
          </a:prstGeom>
          <a:solidFill>
            <a:schemeClr val="bg1"/>
          </a:solidFill>
        </p:spPr>
        <p:txBody>
          <a:bodyPr anchor="ctr">
            <a:noAutofit/>
          </a:bodyPr>
          <a:lstStyle>
            <a:lvl1pPr marL="0" indent="0" algn="l">
              <a:lnSpc>
                <a:spcPts val="3800"/>
              </a:lnSpc>
              <a:spcBef>
                <a:spcPts val="0"/>
              </a:spcBef>
              <a:buNone/>
              <a:defRPr sz="3500" b="1" i="0" spc="0">
                <a:solidFill>
                  <a:srgbClr val="F5822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US" dirty="0"/>
              <a:t>YOUR TEXT HERE</a:t>
            </a:r>
          </a:p>
        </p:txBody>
      </p:sp>
      <p:sp>
        <p:nvSpPr>
          <p:cNvPr id="31" name="Text Placeholder 32">
            <a:extLst>
              <a:ext uri="{FF2B5EF4-FFF2-40B4-BE49-F238E27FC236}">
                <a16:creationId xmlns:a16="http://schemas.microsoft.com/office/drawing/2014/main" id="{E3828B49-DB6D-4C9E-7FCB-F5B0A3067B37}"/>
              </a:ext>
            </a:extLst>
          </p:cNvPr>
          <p:cNvSpPr>
            <a:spLocks noGrp="1"/>
          </p:cNvSpPr>
          <p:nvPr>
            <p:ph type="body" sz="quarter" idx="48" hasCustomPrompt="1"/>
          </p:nvPr>
        </p:nvSpPr>
        <p:spPr>
          <a:xfrm>
            <a:off x="767886" y="5474208"/>
            <a:ext cx="6010866" cy="4223848"/>
          </a:xfrm>
          <a:prstGeom prst="rect">
            <a:avLst/>
          </a:prstGeom>
        </p:spPr>
        <p:txBody>
          <a:bodyPr numCol="2" spcCol="288000" anchor="t">
            <a:noAutofit/>
          </a:bodyPr>
          <a:lstStyle>
            <a:lvl1pPr marL="0" indent="0" algn="l">
              <a:lnSpc>
                <a:spcPct val="100000"/>
              </a:lnSpc>
              <a:spcBef>
                <a:spcPts val="0"/>
              </a:spcBef>
              <a:buNone/>
              <a:defRPr sz="11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2" name="Slide Number Placeholder 5">
            <a:extLst>
              <a:ext uri="{FF2B5EF4-FFF2-40B4-BE49-F238E27FC236}">
                <a16:creationId xmlns:a16="http://schemas.microsoft.com/office/drawing/2014/main" id="{E144C293-21D9-3400-8609-B087F94CC36A}"/>
              </a:ext>
            </a:extLst>
          </p:cNvPr>
          <p:cNvSpPr>
            <a:spLocks noGrp="1"/>
          </p:cNvSpPr>
          <p:nvPr>
            <p:ph type="sldNum" sz="quarter" idx="4"/>
          </p:nvPr>
        </p:nvSpPr>
        <p:spPr>
          <a:xfrm>
            <a:off x="7030922" y="10219096"/>
            <a:ext cx="372588" cy="363596"/>
          </a:xfrm>
          <a:prstGeom prst="rect">
            <a:avLst/>
          </a:prstGeom>
        </p:spPr>
        <p:txBody>
          <a:bodyPr vert="horz" lIns="91440" tIns="45720" rIns="91440" bIns="45720" rtlCol="0" anchor="ctr"/>
          <a:lstStyle>
            <a:lvl1pPr algn="r">
              <a:defRPr sz="900">
                <a:solidFill>
                  <a:srgbClr val="010101"/>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pic>
        <p:nvPicPr>
          <p:cNvPr id="2" name="Picture 1">
            <a:extLst>
              <a:ext uri="{FF2B5EF4-FFF2-40B4-BE49-F238E27FC236}">
                <a16:creationId xmlns:a16="http://schemas.microsoft.com/office/drawing/2014/main" id="{7DE92D3D-5816-ECC6-8BE2-5D407B0E2782}"/>
              </a:ext>
            </a:extLst>
          </p:cNvPr>
          <p:cNvPicPr>
            <a:picLocks noChangeAspect="1"/>
          </p:cNvPicPr>
          <p:nvPr userDrawn="1"/>
        </p:nvPicPr>
        <p:blipFill rotWithShape="1">
          <a:blip r:embed="rId2">
            <a:alphaModFix/>
            <a:extLst>
              <a:ext uri="{28A0092B-C50C-407E-A947-70E740481C1C}">
                <a14:useLocalDpi xmlns:a14="http://schemas.microsoft.com/office/drawing/2010/main" val="0"/>
              </a:ext>
            </a:extLst>
          </a:blip>
          <a:srcRect l="80686" b="57537"/>
          <a:stretch/>
        </p:blipFill>
        <p:spPr>
          <a:xfrm rot="11184841">
            <a:off x="4983220" y="2348312"/>
            <a:ext cx="2927099" cy="3061159"/>
          </a:xfrm>
          <a:prstGeom prst="rect">
            <a:avLst/>
          </a:prstGeom>
        </p:spPr>
      </p:pic>
    </p:spTree>
    <p:extLst>
      <p:ext uri="{BB962C8B-B14F-4D97-AF65-F5344CB8AC3E}">
        <p14:creationId xmlns:p14="http://schemas.microsoft.com/office/powerpoint/2010/main" val="1025213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59D3DE8C-EA9F-1512-4604-ACCA95072AB0}"/>
              </a:ext>
            </a:extLst>
          </p:cNvPr>
          <p:cNvSpPr>
            <a:spLocks noGrp="1"/>
          </p:cNvSpPr>
          <p:nvPr>
            <p:ph type="sldNum" sz="quarter" idx="4"/>
          </p:nvPr>
        </p:nvSpPr>
        <p:spPr>
          <a:xfrm>
            <a:off x="6444560" y="10176900"/>
            <a:ext cx="988834" cy="465822"/>
          </a:xfrm>
          <a:prstGeom prst="rect">
            <a:avLst/>
          </a:prstGeom>
        </p:spPr>
        <p:txBody>
          <a:bodyPr vert="horz" lIns="91440" tIns="45720" rIns="91440" bIns="45720" rtlCol="0" anchor="ctr"/>
          <a:lstStyle>
            <a:lvl1pPr algn="r">
              <a:defRPr sz="800" b="0" i="0">
                <a:solidFill>
                  <a:srgbClr val="0D1C48"/>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2" name="Picture 1">
            <a:extLst>
              <a:ext uri="{FF2B5EF4-FFF2-40B4-BE49-F238E27FC236}">
                <a16:creationId xmlns:a16="http://schemas.microsoft.com/office/drawing/2014/main" id="{0755D8F3-9B38-FAB5-62C0-518B3492F5ED}"/>
              </a:ext>
            </a:extLst>
          </p:cNvPr>
          <p:cNvPicPr>
            <a:picLocks noChangeAspect="1"/>
          </p:cNvPicPr>
          <p:nvPr userDrawn="1"/>
        </p:nvPicPr>
        <p:blipFill rotWithShape="1">
          <a:blip r:embed="rId14">
            <a:extLst>
              <a:ext uri="{28A0092B-C50C-407E-A947-70E740481C1C}">
                <a14:useLocalDpi xmlns:a14="http://schemas.microsoft.com/office/drawing/2010/main" val="0"/>
              </a:ext>
            </a:extLst>
          </a:blip>
          <a:srcRect t="72505"/>
          <a:stretch/>
        </p:blipFill>
        <p:spPr>
          <a:xfrm rot="16200000">
            <a:off x="6247164" y="9157345"/>
            <a:ext cx="2268000" cy="269880"/>
          </a:xfrm>
          <a:prstGeom prst="rect">
            <a:avLst/>
          </a:prstGeom>
        </p:spPr>
      </p:pic>
    </p:spTree>
    <p:extLst>
      <p:ext uri="{BB962C8B-B14F-4D97-AF65-F5344CB8AC3E}">
        <p14:creationId xmlns:p14="http://schemas.microsoft.com/office/powerpoint/2010/main" val="2333879095"/>
      </p:ext>
    </p:extLst>
  </p:cSld>
  <p:clrMap bg1="lt1" tx1="dk1" bg2="lt2" tx2="dk2" accent1="accent1" accent2="accent2" accent3="accent3" accent4="accent4" accent5="accent5" accent6="accent6" hlink="hlink" folHlink="folHlink"/>
  <p:sldLayoutIdLst>
    <p:sldLayoutId id="2147483780" r:id="rId1"/>
    <p:sldLayoutId id="2147483806" r:id="rId2"/>
    <p:sldLayoutId id="2147483760" r:id="rId3"/>
    <p:sldLayoutId id="2147483798" r:id="rId4"/>
    <p:sldLayoutId id="2147483800" r:id="rId5"/>
    <p:sldLayoutId id="2147483805" r:id="rId6"/>
    <p:sldLayoutId id="2147483782" r:id="rId7"/>
    <p:sldLayoutId id="2147483786" r:id="rId8"/>
    <p:sldLayoutId id="2147483758" r:id="rId9"/>
    <p:sldLayoutId id="2147483787" r:id="rId10"/>
    <p:sldLayoutId id="2147483802" r:id="rId11"/>
    <p:sldLayoutId id="2147483804" r:id="rId12"/>
  </p:sldLayoutIdLst>
  <p:hf hdr="0" ftr="0" dt="0"/>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www.adlittle.com/sites/default/files/viewpoints/ADL_Strengthening_resilience_food_and_beverage_2023.pdf" TargetMode="External"/><Relationship Id="rId3" Type="http://schemas.openxmlformats.org/officeDocument/2006/relationships/hyperlink" Target="https://www.youtube.com/shorts/pv2x-l9sVwY" TargetMode="External"/><Relationship Id="rId7" Type="http://schemas.openxmlformats.org/officeDocument/2006/relationships/hyperlink" Target="https://www.youtube.com/watch?v=XjHg4_Fvgkc" TargetMode="External"/><Relationship Id="rId2" Type="http://schemas.openxmlformats.org/officeDocument/2006/relationships/hyperlink" Target="https://www.youtube.com/watch?v=cHM313JBTVE&amp;t=323s" TargetMode="External"/><Relationship Id="rId1" Type="http://schemas.openxmlformats.org/officeDocument/2006/relationships/slideLayout" Target="../slideLayouts/slideLayout7.xml"/><Relationship Id="rId6" Type="http://schemas.openxmlformats.org/officeDocument/2006/relationships/hyperlink" Target="https://www.youtube.com/watch?v=9ChAjcuCsXc" TargetMode="External"/><Relationship Id="rId5" Type="http://schemas.openxmlformats.org/officeDocument/2006/relationships/hyperlink" Target="https://www.youtube.com/watch?v=CveRyfv2Dh0" TargetMode="External"/><Relationship Id="rId10" Type="http://schemas.openxmlformats.org/officeDocument/2006/relationships/hyperlink" Target="https://www.mdpi.com/2079-8954/14/3/303" TargetMode="External"/><Relationship Id="rId4" Type="http://schemas.openxmlformats.org/officeDocument/2006/relationships/hyperlink" Target="https://www.youtube.com/watch?v=-be2vld16gE" TargetMode="External"/><Relationship Id="rId9" Type="http://schemas.openxmlformats.org/officeDocument/2006/relationships/hyperlink" Target="https://www.consultdss.com/content-hub/resilient-food-and-beverage-companies-europe-frankfurt/"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Layout" Target="../slideLayouts/slideLayout12.xml"/><Relationship Id="rId6" Type="http://schemas.openxmlformats.org/officeDocument/2006/relationships/hyperlink" Target="https://www.facebook.com/people/Digifabseu/61560517612358/" TargetMode="External"/><Relationship Id="rId5" Type="http://schemas.openxmlformats.org/officeDocument/2006/relationships/hyperlink" Target="https://www.instagram.com/digifabseu/" TargetMode="External"/><Relationship Id="rId4" Type="http://schemas.openxmlformats.org/officeDocument/2006/relationships/hyperlink" Target="https://www.linkedin.com/company/digifabse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Graphic 12">
            <a:extLst>
              <a:ext uri="{FF2B5EF4-FFF2-40B4-BE49-F238E27FC236}">
                <a16:creationId xmlns:a16="http://schemas.microsoft.com/office/drawing/2014/main" id="{5A6686DC-018C-12D4-CD4B-43071E9C8B06}"/>
              </a:ext>
            </a:extLst>
          </p:cNvPr>
          <p:cNvGrpSpPr/>
          <p:nvPr/>
        </p:nvGrpSpPr>
        <p:grpSpPr>
          <a:xfrm rot="19311650">
            <a:off x="2217201" y="5427516"/>
            <a:ext cx="4295005" cy="2571141"/>
            <a:chOff x="-2243261" y="4194862"/>
            <a:chExt cx="621482" cy="372041"/>
          </a:xfrm>
        </p:grpSpPr>
        <p:sp>
          <p:nvSpPr>
            <p:cNvPr id="93" name="Freeform 92">
              <a:extLst>
                <a:ext uri="{FF2B5EF4-FFF2-40B4-BE49-F238E27FC236}">
                  <a16:creationId xmlns:a16="http://schemas.microsoft.com/office/drawing/2014/main" id="{BFE8E1B7-940E-BE71-1E86-2B3A6EBD2D28}"/>
                </a:ext>
              </a:extLst>
            </p:cNvPr>
            <p:cNvSpPr/>
            <p:nvPr/>
          </p:nvSpPr>
          <p:spPr>
            <a:xfrm>
              <a:off x="-2243261" y="4450166"/>
              <a:ext cx="117063" cy="116737"/>
            </a:xfrm>
            <a:custGeom>
              <a:avLst/>
              <a:gdLst>
                <a:gd name="connsiteX0" fmla="*/ 0 w 117063"/>
                <a:gd name="connsiteY0" fmla="*/ 87316 h 116737"/>
                <a:gd name="connsiteX1" fmla="*/ 83753 w 117063"/>
                <a:gd name="connsiteY1" fmla="*/ 0 h 116737"/>
                <a:gd name="connsiteX2" fmla="*/ 117063 w 117063"/>
                <a:gd name="connsiteY2" fmla="*/ 116738 h 116737"/>
              </a:gdLst>
              <a:ahLst/>
              <a:cxnLst>
                <a:cxn ang="0">
                  <a:pos x="connsiteX0" y="connsiteY0"/>
                </a:cxn>
                <a:cxn ang="0">
                  <a:pos x="connsiteX1" y="connsiteY1"/>
                </a:cxn>
                <a:cxn ang="0">
                  <a:pos x="connsiteX2" y="connsiteY2"/>
                </a:cxn>
              </a:cxnLst>
              <a:rect l="l" t="t" r="r" b="b"/>
              <a:pathLst>
                <a:path w="117063" h="116737">
                  <a:moveTo>
                    <a:pt x="0" y="87316"/>
                  </a:moveTo>
                  <a:lnTo>
                    <a:pt x="83753" y="0"/>
                  </a:lnTo>
                  <a:lnTo>
                    <a:pt x="117063" y="116738"/>
                  </a:lnTo>
                  <a:close/>
                </a:path>
              </a:pathLst>
            </a:custGeom>
            <a:solidFill>
              <a:srgbClr val="0080AA"/>
            </a:solidFill>
            <a:ln w="9502" cap="flat">
              <a:noFill/>
              <a:prstDash val="solid"/>
              <a:miter/>
            </a:ln>
          </p:spPr>
          <p:txBody>
            <a:bodyPr rtlCol="0" anchor="ctr"/>
            <a:lstStyle/>
            <a:p>
              <a:endParaRPr lang="en-US"/>
            </a:p>
          </p:txBody>
        </p:sp>
        <p:sp>
          <p:nvSpPr>
            <p:cNvPr id="94" name="Freeform 93">
              <a:extLst>
                <a:ext uri="{FF2B5EF4-FFF2-40B4-BE49-F238E27FC236}">
                  <a16:creationId xmlns:a16="http://schemas.microsoft.com/office/drawing/2014/main" id="{4CBC04A7-B37B-8410-840D-F863AA5E0512}"/>
                </a:ext>
              </a:extLst>
            </p:cNvPr>
            <p:cNvSpPr/>
            <p:nvPr/>
          </p:nvSpPr>
          <p:spPr>
            <a:xfrm>
              <a:off x="-1743600" y="4324887"/>
              <a:ext cx="83752" cy="119584"/>
            </a:xfrm>
            <a:custGeom>
              <a:avLst/>
              <a:gdLst>
                <a:gd name="connsiteX0" fmla="*/ 83753 w 83752"/>
                <a:gd name="connsiteY0" fmla="*/ 119585 h 119584"/>
                <a:gd name="connsiteX1" fmla="*/ 0 w 83752"/>
                <a:gd name="connsiteY1" fmla="*/ 105349 h 119584"/>
                <a:gd name="connsiteX2" fmla="*/ 46635 w 83752"/>
                <a:gd name="connsiteY2" fmla="*/ 0 h 119584"/>
              </a:gdLst>
              <a:ahLst/>
              <a:cxnLst>
                <a:cxn ang="0">
                  <a:pos x="connsiteX0" y="connsiteY0"/>
                </a:cxn>
                <a:cxn ang="0">
                  <a:pos x="connsiteX1" y="connsiteY1"/>
                </a:cxn>
                <a:cxn ang="0">
                  <a:pos x="connsiteX2" y="connsiteY2"/>
                </a:cxn>
              </a:cxnLst>
              <a:rect l="l" t="t" r="r" b="b"/>
              <a:pathLst>
                <a:path w="83752" h="119584">
                  <a:moveTo>
                    <a:pt x="83753" y="119585"/>
                  </a:moveTo>
                  <a:lnTo>
                    <a:pt x="0" y="105349"/>
                  </a:lnTo>
                  <a:lnTo>
                    <a:pt x="46635" y="0"/>
                  </a:lnTo>
                  <a:close/>
                </a:path>
              </a:pathLst>
            </a:custGeom>
            <a:solidFill>
              <a:srgbClr val="FAA61A"/>
            </a:solidFill>
            <a:ln w="9502" cap="flat">
              <a:noFill/>
              <a:prstDash val="solid"/>
              <a:miter/>
            </a:ln>
          </p:spPr>
          <p:txBody>
            <a:bodyPr rtlCol="0" anchor="ctr"/>
            <a:lstStyle/>
            <a:p>
              <a:endParaRPr lang="en-US"/>
            </a:p>
          </p:txBody>
        </p:sp>
        <p:sp>
          <p:nvSpPr>
            <p:cNvPr id="95" name="Freeform 94">
              <a:extLst>
                <a:ext uri="{FF2B5EF4-FFF2-40B4-BE49-F238E27FC236}">
                  <a16:creationId xmlns:a16="http://schemas.microsoft.com/office/drawing/2014/main" id="{5EECCB1C-148A-F6A7-97DF-9868AF7B469A}"/>
                </a:ext>
              </a:extLst>
            </p:cNvPr>
            <p:cNvSpPr/>
            <p:nvPr/>
          </p:nvSpPr>
          <p:spPr>
            <a:xfrm>
              <a:off x="-1922527" y="4194862"/>
              <a:ext cx="160843" cy="117686"/>
            </a:xfrm>
            <a:custGeom>
              <a:avLst/>
              <a:gdLst>
                <a:gd name="connsiteX0" fmla="*/ 160843 w 160843"/>
                <a:gd name="connsiteY0" fmla="*/ 0 h 117686"/>
                <a:gd name="connsiteX1" fmla="*/ 48539 w 160843"/>
                <a:gd name="connsiteY1" fmla="*/ 117687 h 117686"/>
                <a:gd name="connsiteX2" fmla="*/ 0 w 160843"/>
                <a:gd name="connsiteY2" fmla="*/ 28473 h 117686"/>
              </a:gdLst>
              <a:ahLst/>
              <a:cxnLst>
                <a:cxn ang="0">
                  <a:pos x="connsiteX0" y="connsiteY0"/>
                </a:cxn>
                <a:cxn ang="0">
                  <a:pos x="connsiteX1" y="connsiteY1"/>
                </a:cxn>
                <a:cxn ang="0">
                  <a:pos x="connsiteX2" y="connsiteY2"/>
                </a:cxn>
              </a:cxnLst>
              <a:rect l="l" t="t" r="r" b="b"/>
              <a:pathLst>
                <a:path w="160843" h="117686">
                  <a:moveTo>
                    <a:pt x="160843" y="0"/>
                  </a:moveTo>
                  <a:lnTo>
                    <a:pt x="48539" y="117687"/>
                  </a:lnTo>
                  <a:lnTo>
                    <a:pt x="0" y="28473"/>
                  </a:lnTo>
                  <a:close/>
                </a:path>
              </a:pathLst>
            </a:custGeom>
            <a:solidFill>
              <a:srgbClr val="FFD400"/>
            </a:solidFill>
            <a:ln w="9502" cap="flat">
              <a:noFill/>
              <a:prstDash val="solid"/>
              <a:miter/>
            </a:ln>
          </p:spPr>
          <p:txBody>
            <a:bodyPr rtlCol="0" anchor="ctr"/>
            <a:lstStyle/>
            <a:p>
              <a:endParaRPr lang="en-US"/>
            </a:p>
          </p:txBody>
        </p:sp>
        <p:sp>
          <p:nvSpPr>
            <p:cNvPr id="96" name="Freeform 95">
              <a:extLst>
                <a:ext uri="{FF2B5EF4-FFF2-40B4-BE49-F238E27FC236}">
                  <a16:creationId xmlns:a16="http://schemas.microsoft.com/office/drawing/2014/main" id="{347138DD-4FF8-CFE6-37E0-9F4DA352B9E5}"/>
                </a:ext>
              </a:extLst>
            </p:cNvPr>
            <p:cNvSpPr/>
            <p:nvPr/>
          </p:nvSpPr>
          <p:spPr>
            <a:xfrm>
              <a:off x="-2224227" y="4313498"/>
              <a:ext cx="97076" cy="74028"/>
            </a:xfrm>
            <a:custGeom>
              <a:avLst/>
              <a:gdLst>
                <a:gd name="connsiteX0" fmla="*/ 0 w 97076"/>
                <a:gd name="connsiteY0" fmla="*/ 74029 h 74028"/>
                <a:gd name="connsiteX1" fmla="*/ 66621 w 97076"/>
                <a:gd name="connsiteY1" fmla="*/ 0 h 74028"/>
                <a:gd name="connsiteX2" fmla="*/ 97077 w 97076"/>
                <a:gd name="connsiteY2" fmla="*/ 54098 h 74028"/>
              </a:gdLst>
              <a:ahLst/>
              <a:cxnLst>
                <a:cxn ang="0">
                  <a:pos x="connsiteX0" y="connsiteY0"/>
                </a:cxn>
                <a:cxn ang="0">
                  <a:pos x="connsiteX1" y="connsiteY1"/>
                </a:cxn>
                <a:cxn ang="0">
                  <a:pos x="connsiteX2" y="connsiteY2"/>
                </a:cxn>
              </a:cxnLst>
              <a:rect l="l" t="t" r="r" b="b"/>
              <a:pathLst>
                <a:path w="97076" h="74028">
                  <a:moveTo>
                    <a:pt x="0" y="74029"/>
                  </a:moveTo>
                  <a:lnTo>
                    <a:pt x="66621" y="0"/>
                  </a:lnTo>
                  <a:lnTo>
                    <a:pt x="97077" y="54098"/>
                  </a:lnTo>
                  <a:close/>
                </a:path>
              </a:pathLst>
            </a:custGeom>
            <a:solidFill>
              <a:srgbClr val="00AAD3"/>
            </a:solidFill>
            <a:ln w="9502" cap="flat">
              <a:noFill/>
              <a:prstDash val="solid"/>
              <a:miter/>
            </a:ln>
          </p:spPr>
          <p:txBody>
            <a:bodyPr rtlCol="0" anchor="ctr"/>
            <a:lstStyle/>
            <a:p>
              <a:endParaRPr lang="en-US"/>
            </a:p>
          </p:txBody>
        </p:sp>
        <p:sp>
          <p:nvSpPr>
            <p:cNvPr id="97" name="Freeform 96">
              <a:extLst>
                <a:ext uri="{FF2B5EF4-FFF2-40B4-BE49-F238E27FC236}">
                  <a16:creationId xmlns:a16="http://schemas.microsoft.com/office/drawing/2014/main" id="{166B0312-D31A-3EB7-0733-F539CEE4C437}"/>
                </a:ext>
              </a:extLst>
            </p:cNvPr>
            <p:cNvSpPr/>
            <p:nvPr/>
          </p:nvSpPr>
          <p:spPr>
            <a:xfrm>
              <a:off x="-1696966" y="4207200"/>
              <a:ext cx="75187" cy="49352"/>
            </a:xfrm>
            <a:custGeom>
              <a:avLst/>
              <a:gdLst>
                <a:gd name="connsiteX0" fmla="*/ 75187 w 75187"/>
                <a:gd name="connsiteY0" fmla="*/ 49352 h 49352"/>
                <a:gd name="connsiteX1" fmla="*/ 0 w 75187"/>
                <a:gd name="connsiteY1" fmla="*/ 42709 h 49352"/>
                <a:gd name="connsiteX2" fmla="*/ 19035 w 75187"/>
                <a:gd name="connsiteY2" fmla="*/ 0 h 49352"/>
              </a:gdLst>
              <a:ahLst/>
              <a:cxnLst>
                <a:cxn ang="0">
                  <a:pos x="connsiteX0" y="connsiteY0"/>
                </a:cxn>
                <a:cxn ang="0">
                  <a:pos x="connsiteX1" y="connsiteY1"/>
                </a:cxn>
                <a:cxn ang="0">
                  <a:pos x="connsiteX2" y="connsiteY2"/>
                </a:cxn>
              </a:cxnLst>
              <a:rect l="l" t="t" r="r" b="b"/>
              <a:pathLst>
                <a:path w="75187" h="49352">
                  <a:moveTo>
                    <a:pt x="75187" y="49352"/>
                  </a:moveTo>
                  <a:lnTo>
                    <a:pt x="0" y="42709"/>
                  </a:lnTo>
                  <a:lnTo>
                    <a:pt x="19035" y="0"/>
                  </a:lnTo>
                  <a:close/>
                </a:path>
              </a:pathLst>
            </a:custGeom>
            <a:solidFill>
              <a:srgbClr val="FAA61A"/>
            </a:solidFill>
            <a:ln w="9502" cap="flat">
              <a:noFill/>
              <a:prstDash val="solid"/>
              <a:miter/>
            </a:ln>
          </p:spPr>
          <p:txBody>
            <a:bodyPr rtlCol="0" anchor="ctr"/>
            <a:lstStyle/>
            <a:p>
              <a:endParaRPr lang="en-US"/>
            </a:p>
          </p:txBody>
        </p:sp>
        <p:sp>
          <p:nvSpPr>
            <p:cNvPr id="98" name="Freeform 97">
              <a:extLst>
                <a:ext uri="{FF2B5EF4-FFF2-40B4-BE49-F238E27FC236}">
                  <a16:creationId xmlns:a16="http://schemas.microsoft.com/office/drawing/2014/main" id="{3AC75D65-59DD-2C6C-F9B7-914E548AF6E4}"/>
                </a:ext>
              </a:extLst>
            </p:cNvPr>
            <p:cNvSpPr/>
            <p:nvPr/>
          </p:nvSpPr>
          <p:spPr>
            <a:xfrm>
              <a:off x="-1989148" y="4423592"/>
              <a:ext cx="123725" cy="122432"/>
            </a:xfrm>
            <a:custGeom>
              <a:avLst/>
              <a:gdLst>
                <a:gd name="connsiteX0" fmla="*/ 0 w 123725"/>
                <a:gd name="connsiteY0" fmla="*/ 0 h 122432"/>
                <a:gd name="connsiteX1" fmla="*/ 123726 w 123725"/>
                <a:gd name="connsiteY1" fmla="*/ 60742 h 122432"/>
                <a:gd name="connsiteX2" fmla="*/ 63766 w 123725"/>
                <a:gd name="connsiteY2" fmla="*/ 122432 h 122432"/>
              </a:gdLst>
              <a:ahLst/>
              <a:cxnLst>
                <a:cxn ang="0">
                  <a:pos x="connsiteX0" y="connsiteY0"/>
                </a:cxn>
                <a:cxn ang="0">
                  <a:pos x="connsiteX1" y="connsiteY1"/>
                </a:cxn>
                <a:cxn ang="0">
                  <a:pos x="connsiteX2" y="connsiteY2"/>
                </a:cxn>
              </a:cxnLst>
              <a:rect l="l" t="t" r="r" b="b"/>
              <a:pathLst>
                <a:path w="123725" h="122432">
                  <a:moveTo>
                    <a:pt x="0" y="0"/>
                  </a:moveTo>
                  <a:lnTo>
                    <a:pt x="123726" y="60742"/>
                  </a:lnTo>
                  <a:lnTo>
                    <a:pt x="63766" y="122432"/>
                  </a:lnTo>
                  <a:close/>
                </a:path>
              </a:pathLst>
            </a:custGeom>
            <a:solidFill>
              <a:srgbClr val="C93360"/>
            </a:solidFill>
            <a:ln w="9502" cap="flat">
              <a:noFill/>
              <a:prstDash val="solid"/>
              <a:miter/>
            </a:ln>
          </p:spPr>
          <p:txBody>
            <a:bodyPr rtlCol="0" anchor="ctr"/>
            <a:lstStyle/>
            <a:p>
              <a:endParaRPr lang="en-US"/>
            </a:p>
          </p:txBody>
        </p:sp>
      </p:grpSp>
      <p:grpSp>
        <p:nvGrpSpPr>
          <p:cNvPr id="154" name="Group 153">
            <a:extLst>
              <a:ext uri="{FF2B5EF4-FFF2-40B4-BE49-F238E27FC236}">
                <a16:creationId xmlns:a16="http://schemas.microsoft.com/office/drawing/2014/main" id="{2BCDAC50-A076-D350-7577-F53C94749466}"/>
              </a:ext>
            </a:extLst>
          </p:cNvPr>
          <p:cNvGrpSpPr/>
          <p:nvPr/>
        </p:nvGrpSpPr>
        <p:grpSpPr>
          <a:xfrm rot="20663724">
            <a:off x="5051839" y="2077943"/>
            <a:ext cx="2678670" cy="1966538"/>
            <a:chOff x="-3210224" y="5270177"/>
            <a:chExt cx="620531" cy="455561"/>
          </a:xfrm>
        </p:grpSpPr>
        <p:sp>
          <p:nvSpPr>
            <p:cNvPr id="99" name="Freeform 98">
              <a:extLst>
                <a:ext uri="{FF2B5EF4-FFF2-40B4-BE49-F238E27FC236}">
                  <a16:creationId xmlns:a16="http://schemas.microsoft.com/office/drawing/2014/main" id="{C0B0E347-DBB8-733D-63F7-A4486F7D4FB3}"/>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100" name="Freeform 99">
              <a:extLst>
                <a:ext uri="{FF2B5EF4-FFF2-40B4-BE49-F238E27FC236}">
                  <a16:creationId xmlns:a16="http://schemas.microsoft.com/office/drawing/2014/main" id="{FE97E993-6D7D-7804-0596-E3EDCA95B899}"/>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101" name="Freeform 100">
              <a:extLst>
                <a:ext uri="{FF2B5EF4-FFF2-40B4-BE49-F238E27FC236}">
                  <a16:creationId xmlns:a16="http://schemas.microsoft.com/office/drawing/2014/main" id="{8A85B55B-6E95-B9F0-6000-93A3E2C9601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102" name="Freeform 101">
              <a:extLst>
                <a:ext uri="{FF2B5EF4-FFF2-40B4-BE49-F238E27FC236}">
                  <a16:creationId xmlns:a16="http://schemas.microsoft.com/office/drawing/2014/main" id="{E43B021F-A513-41AD-C684-C421EFEB6465}"/>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3" name="Freeform 102">
              <a:extLst>
                <a:ext uri="{FF2B5EF4-FFF2-40B4-BE49-F238E27FC236}">
                  <a16:creationId xmlns:a16="http://schemas.microsoft.com/office/drawing/2014/main" id="{054457F6-31B0-D735-0DCF-2FA857E70495}"/>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04" name="Freeform 103">
              <a:extLst>
                <a:ext uri="{FF2B5EF4-FFF2-40B4-BE49-F238E27FC236}">
                  <a16:creationId xmlns:a16="http://schemas.microsoft.com/office/drawing/2014/main" id="{3045C6B9-5174-6816-9D44-B49DB0A873B3}"/>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155" name="Rectangle 154">
            <a:extLst>
              <a:ext uri="{FF2B5EF4-FFF2-40B4-BE49-F238E27FC236}">
                <a16:creationId xmlns:a16="http://schemas.microsoft.com/office/drawing/2014/main" id="{DC424E8C-B66F-CF6A-4857-C059F27FBD29}"/>
              </a:ext>
            </a:extLst>
          </p:cNvPr>
          <p:cNvSpPr/>
          <p:nvPr/>
        </p:nvSpPr>
        <p:spPr>
          <a:xfrm>
            <a:off x="516192" y="6531497"/>
            <a:ext cx="29435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6" name="TextBox 155">
            <a:extLst>
              <a:ext uri="{FF2B5EF4-FFF2-40B4-BE49-F238E27FC236}">
                <a16:creationId xmlns:a16="http://schemas.microsoft.com/office/drawing/2014/main" id="{4A28F563-4900-1B21-1656-1722C2E84BE4}"/>
              </a:ext>
            </a:extLst>
          </p:cNvPr>
          <p:cNvSpPr txBox="1"/>
          <p:nvPr/>
        </p:nvSpPr>
        <p:spPr>
          <a:xfrm>
            <a:off x="626449" y="6662390"/>
            <a:ext cx="2663101" cy="477054"/>
          </a:xfrm>
          <a:prstGeom prst="rect">
            <a:avLst/>
          </a:prstGeom>
          <a:noFill/>
        </p:spPr>
        <p:txBody>
          <a:bodyPr wrap="none" lIns="91440" tIns="45720" rIns="91440" bIns="45720" rtlCol="0" anchor="t">
            <a:spAutoFit/>
          </a:bodyPr>
          <a:lstStyle/>
          <a:p>
            <a:r>
              <a:rPr lang="pl-PL" sz="2500" b="1" spc="324" dirty="0">
                <a:solidFill>
                  <a:schemeClr val="accent1"/>
                </a:solidFill>
                <a:latin typeface="Calibri"/>
                <a:ea typeface="Calibri"/>
                <a:cs typeface="Calibri"/>
              </a:rPr>
              <a:t>MODULE CARD</a:t>
            </a:r>
            <a:endParaRPr lang="en-US" sz="2500" dirty="0">
              <a:solidFill>
                <a:schemeClr val="accent1"/>
              </a:solidFill>
              <a:ea typeface="Calibri"/>
              <a:cs typeface="Calibri"/>
            </a:endParaRPr>
          </a:p>
        </p:txBody>
      </p:sp>
      <p:sp>
        <p:nvSpPr>
          <p:cNvPr id="157" name="Rectangle 156">
            <a:extLst>
              <a:ext uri="{FF2B5EF4-FFF2-40B4-BE49-F238E27FC236}">
                <a16:creationId xmlns:a16="http://schemas.microsoft.com/office/drawing/2014/main" id="{B52363D8-FCA0-481E-42E7-CFF8390CA3EB}"/>
              </a:ext>
            </a:extLst>
          </p:cNvPr>
          <p:cNvSpPr/>
          <p:nvPr/>
        </p:nvSpPr>
        <p:spPr>
          <a:xfrm>
            <a:off x="516192" y="7390667"/>
            <a:ext cx="4040818"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8" name="TextBox 157">
            <a:extLst>
              <a:ext uri="{FF2B5EF4-FFF2-40B4-BE49-F238E27FC236}">
                <a16:creationId xmlns:a16="http://schemas.microsoft.com/office/drawing/2014/main" id="{34B7C9E0-57DC-E4BC-D656-82806DDEDBA2}"/>
              </a:ext>
            </a:extLst>
          </p:cNvPr>
          <p:cNvSpPr txBox="1"/>
          <p:nvPr/>
        </p:nvSpPr>
        <p:spPr>
          <a:xfrm>
            <a:off x="586206" y="7551444"/>
            <a:ext cx="3810641" cy="400110"/>
          </a:xfrm>
          <a:prstGeom prst="rect">
            <a:avLst/>
          </a:prstGeom>
          <a:noFill/>
        </p:spPr>
        <p:txBody>
          <a:bodyPr wrap="square" lIns="91440" tIns="45720" rIns="91440" bIns="45720" rtlCol="0" anchor="t">
            <a:spAutoFit/>
          </a:bodyPr>
          <a:lstStyle/>
          <a:p>
            <a:r>
              <a:rPr lang="pl-PL" sz="2000" b="1" spc="324" dirty="0" err="1">
                <a:solidFill>
                  <a:srgbClr val="F58220"/>
                </a:solidFill>
                <a:latin typeface="Calibri"/>
                <a:ea typeface="Calibri"/>
                <a:cs typeface="Calibri"/>
              </a:rPr>
              <a:t>Resilience</a:t>
            </a:r>
            <a:r>
              <a:rPr lang="pl-PL" sz="2000" b="1" spc="324" dirty="0">
                <a:solidFill>
                  <a:srgbClr val="F58220"/>
                </a:solidFill>
                <a:latin typeface="Calibri"/>
                <a:ea typeface="Calibri"/>
                <a:cs typeface="Calibri"/>
              </a:rPr>
              <a:t> in F&amp;B </a:t>
            </a:r>
            <a:r>
              <a:rPr lang="pl-PL" sz="2000" b="1" spc="324" dirty="0" err="1">
                <a:solidFill>
                  <a:srgbClr val="F58220"/>
                </a:solidFill>
                <a:latin typeface="Calibri"/>
                <a:ea typeface="Calibri"/>
                <a:cs typeface="Calibri"/>
              </a:rPr>
              <a:t>sector</a:t>
            </a:r>
            <a:endParaRPr lang="en-US" sz="2000" dirty="0">
              <a:ea typeface="Calibri"/>
              <a:cs typeface="Calibri"/>
            </a:endParaRPr>
          </a:p>
        </p:txBody>
      </p:sp>
      <p:pic>
        <p:nvPicPr>
          <p:cNvPr id="3" name="Picture 2">
            <a:extLst>
              <a:ext uri="{FF2B5EF4-FFF2-40B4-BE49-F238E27FC236}">
                <a16:creationId xmlns:a16="http://schemas.microsoft.com/office/drawing/2014/main" id="{3528B3CC-6DF0-5FFB-B32A-8E73749CE3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8250" y="9990403"/>
            <a:ext cx="891505" cy="311916"/>
          </a:xfrm>
          <a:prstGeom prst="rect">
            <a:avLst/>
          </a:prstGeom>
        </p:spPr>
      </p:pic>
      <p:sp>
        <p:nvSpPr>
          <p:cNvPr id="11" name="TextBox 2">
            <a:extLst>
              <a:ext uri="{FF2B5EF4-FFF2-40B4-BE49-F238E27FC236}">
                <a16:creationId xmlns:a16="http://schemas.microsoft.com/office/drawing/2014/main" id="{B44BB6FC-1A38-1F2A-F277-F26CF94ED0E2}"/>
              </a:ext>
            </a:extLst>
          </p:cNvPr>
          <p:cNvSpPr txBox="1"/>
          <p:nvPr/>
        </p:nvSpPr>
        <p:spPr>
          <a:xfrm>
            <a:off x="3902468" y="9932262"/>
            <a:ext cx="3515550" cy="415498"/>
          </a:xfrm>
          <a:prstGeom prst="rect">
            <a:avLst/>
          </a:prstGeom>
          <a:noFill/>
        </p:spPr>
        <p:txBody>
          <a:bodyPr wrap="square">
            <a:spAutoFit/>
          </a:bodyPr>
          <a:lstStyle/>
          <a:p>
            <a:pPr marL="0" marR="0" indent="0" algn="just" defTabSz="457200" rtl="0" eaLnBrk="1" fontAlgn="auto" latinLnBrk="0" hangingPunct="1">
              <a:lnSpc>
                <a:spcPct val="100000"/>
              </a:lnSpc>
              <a:spcBef>
                <a:spcPts val="0"/>
              </a:spcBef>
              <a:spcAft>
                <a:spcPts val="0"/>
              </a:spcAft>
              <a:buClrTx/>
              <a:buSzTx/>
              <a:buFontTx/>
              <a:buNone/>
              <a:tabLst/>
              <a:defRPr/>
            </a:pPr>
            <a:r>
              <a:rPr lang="en-IE" sz="700" b="0" i="0" u="none" strike="noStrike" dirty="0">
                <a:solidFill>
                  <a:srgbClr val="0B3A5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Neither the European Union nor the granting authority can be held responsible for them</a:t>
            </a:r>
            <a:endParaRPr lang="en-US" sz="700" i="0" dirty="0">
              <a:solidFill>
                <a:srgbClr val="0B3A5B"/>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1481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7E6AE-AB09-5A63-784E-FBF7954ABB43}"/>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DF0B23F8-EBCE-0841-47C8-625B910EEFF0}"/>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A74D68B8-AAC6-00E1-295E-43A96314E843}"/>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983F24F-CCE1-0A8E-6033-DDE53D5D1F48}"/>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1547008-DB32-4F29-7AA0-5EB5BC9FBB25}"/>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7DF5F347-9ACC-4C1C-4F51-94CC5DC438C3}"/>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5BAA50F0-E9A4-9CAF-7542-56B1432A1388}"/>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C452546C-399C-3DE2-4F5F-0BADA2A51755}"/>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A48A3451-CC27-9CF4-A533-317CCB4201F8}"/>
              </a:ext>
            </a:extLst>
          </p:cNvPr>
          <p:cNvSpPr>
            <a:spLocks noGrp="1"/>
          </p:cNvSpPr>
          <p:nvPr>
            <p:ph type="body" sz="quarter" idx="61"/>
          </p:nvPr>
        </p:nvSpPr>
        <p:spPr>
          <a:xfrm>
            <a:off x="-9336" y="644871"/>
            <a:ext cx="5031041" cy="1273869"/>
          </a:xfrm>
        </p:spPr>
        <p:txBody>
          <a:bodyPr/>
          <a:lstStyle/>
          <a:p>
            <a:pPr marL="360363"/>
            <a:r>
              <a:rPr lang="pl-PL" sz="2600" dirty="0"/>
              <a:t>DEEP DIVE TRAINING MODULE:</a:t>
            </a:r>
            <a:br>
              <a:rPr lang="pl-PL" sz="2600" dirty="0"/>
            </a:br>
            <a:r>
              <a:rPr lang="pl-PL" sz="2600" dirty="0" err="1"/>
              <a:t>Resilience</a:t>
            </a:r>
            <a:r>
              <a:rPr lang="pl-PL" sz="2600" dirty="0"/>
              <a:t> in F&amp;B </a:t>
            </a:r>
            <a:r>
              <a:rPr lang="pl-PL" sz="2600" dirty="0" err="1"/>
              <a:t>sector</a:t>
            </a:r>
            <a:endParaRPr lang="en-US" sz="2600" dirty="0"/>
          </a:p>
        </p:txBody>
      </p:sp>
      <p:sp>
        <p:nvSpPr>
          <p:cNvPr id="6" name="Text Placeholder 5">
            <a:extLst>
              <a:ext uri="{FF2B5EF4-FFF2-40B4-BE49-F238E27FC236}">
                <a16:creationId xmlns:a16="http://schemas.microsoft.com/office/drawing/2014/main" id="{B5B55A19-3607-7BF2-1DE8-CE1BFE77BDD3}"/>
              </a:ext>
            </a:extLst>
          </p:cNvPr>
          <p:cNvSpPr>
            <a:spLocks noGrp="1"/>
          </p:cNvSpPr>
          <p:nvPr>
            <p:ph type="body" sz="quarter" idx="64"/>
          </p:nvPr>
        </p:nvSpPr>
        <p:spPr>
          <a:xfrm>
            <a:off x="697281" y="2196478"/>
            <a:ext cx="5682254" cy="7818378"/>
          </a:xfrm>
        </p:spPr>
        <p:txBody>
          <a:bodyPr numCol="1"/>
          <a:lstStyle/>
          <a:p>
            <a:r>
              <a:rPr lang="en-GB" sz="900" b="1" dirty="0"/>
              <a:t>AT A GLANCE</a:t>
            </a:r>
            <a:endParaRPr lang="pl-PL" sz="900" dirty="0"/>
          </a:p>
          <a:p>
            <a:endParaRPr lang="pl-PL" sz="900" dirty="0"/>
          </a:p>
          <a:p>
            <a:r>
              <a:rPr lang="en-GB" sz="900" b="1" dirty="0"/>
              <a:t>Target group:</a:t>
            </a:r>
            <a:r>
              <a:rPr lang="en-GB" sz="900" dirty="0"/>
              <a:t> Bachelor’s and Master’s students interested in business, digital transformation, and the Food and Beverage sector; SMEs; educators</a:t>
            </a:r>
            <a:br>
              <a:rPr lang="en-GB" sz="900" dirty="0"/>
            </a:br>
            <a:r>
              <a:rPr lang="en-GB" sz="900" b="1" dirty="0"/>
              <a:t>Level:</a:t>
            </a:r>
            <a:r>
              <a:rPr lang="en-GB" sz="900" dirty="0"/>
              <a:t> Introductory + Intermediate + Advanced</a:t>
            </a:r>
            <a:br>
              <a:rPr lang="en-GB" sz="900" dirty="0"/>
            </a:br>
            <a:r>
              <a:rPr lang="en-GB" sz="900" b="1" dirty="0"/>
              <a:t>Estimated learning time:</a:t>
            </a:r>
            <a:r>
              <a:rPr lang="en-GB" sz="900" dirty="0"/>
              <a:t> 6–8 hours</a:t>
            </a:r>
            <a:br>
              <a:rPr lang="en-GB" sz="900" dirty="0"/>
            </a:br>
            <a:r>
              <a:rPr lang="en-GB" sz="900" b="1" dirty="0"/>
              <a:t>Format:</a:t>
            </a:r>
            <a:r>
              <a:rPr lang="en-GB" sz="900" dirty="0"/>
              <a:t> Self-paced learning with expert insights and practical case-study activities</a:t>
            </a:r>
            <a:r>
              <a:rPr lang="pl-PL" sz="900" dirty="0"/>
              <a:t>; </a:t>
            </a:r>
            <a:r>
              <a:rPr lang="pl-PL" sz="900" dirty="0" err="1"/>
              <a:t>applicable</a:t>
            </a:r>
            <a:r>
              <a:rPr lang="pl-PL" sz="900" dirty="0"/>
              <a:t> for </a:t>
            </a:r>
            <a:r>
              <a:rPr lang="pl-PL" sz="900" dirty="0" err="1"/>
              <a:t>trainers-facilitated</a:t>
            </a:r>
            <a:r>
              <a:rPr lang="pl-PL" sz="900" dirty="0"/>
              <a:t> </a:t>
            </a:r>
            <a:r>
              <a:rPr lang="pl-PL" sz="900" dirty="0" err="1"/>
              <a:t>activities</a:t>
            </a:r>
            <a:endParaRPr lang="pl-PL" sz="900" dirty="0"/>
          </a:p>
          <a:p>
            <a:endParaRPr lang="pl-PL" sz="900" dirty="0"/>
          </a:p>
          <a:p>
            <a:endParaRPr lang="pl-PL" sz="900" dirty="0"/>
          </a:p>
          <a:p>
            <a:r>
              <a:rPr lang="en-GB" sz="900" b="1" dirty="0"/>
              <a:t>ABOUT THE MODULE</a:t>
            </a:r>
            <a:endParaRPr lang="pl-PL" sz="900" dirty="0"/>
          </a:p>
          <a:p>
            <a:endParaRPr lang="pl-PL" sz="900" dirty="0"/>
          </a:p>
          <a:p>
            <a:r>
              <a:rPr lang="en-US" sz="900" dirty="0"/>
              <a:t>This module introduces organizational resilience and its importance for Food and Beverage SMEs operating in uncertain environments. It explains how organizations can identify risks, respond to disruptions, adapt their operations, and use digital technologies to support continuity, learning, and growth.</a:t>
            </a:r>
            <a:endParaRPr lang="pl-PL" sz="900" dirty="0"/>
          </a:p>
          <a:p>
            <a:r>
              <a:rPr lang="en-US" sz="900" dirty="0"/>
              <a:t>Through video presentations, expert discussions, case studies, and practical templates, learners progress from understanding resilience and risk management to developing a basic digitally enabled resilience strategy.</a:t>
            </a:r>
            <a:endParaRPr lang="pl-PL" sz="900" dirty="0"/>
          </a:p>
          <a:p>
            <a:endParaRPr lang="pl-PL" sz="900" dirty="0"/>
          </a:p>
          <a:p>
            <a:endParaRPr lang="pl-PL" sz="900" dirty="0"/>
          </a:p>
          <a:p>
            <a:r>
              <a:rPr lang="en-GB" sz="900" b="1" dirty="0"/>
              <a:t>LEARNING OUTCOMES</a:t>
            </a:r>
            <a:endParaRPr lang="pl-PL" sz="900" dirty="0"/>
          </a:p>
          <a:p>
            <a:endParaRPr lang="pl-PL" sz="900" dirty="0"/>
          </a:p>
          <a:p>
            <a:r>
              <a:rPr lang="en-US" sz="900" dirty="0"/>
              <a:t>After completing the module, you will be able to:</a:t>
            </a:r>
            <a:endParaRPr lang="pl-PL" sz="900" dirty="0"/>
          </a:p>
          <a:p>
            <a:pPr marL="171450" lvl="0" indent="-171450">
              <a:buFont typeface="Arial" panose="020B0604020202020204" pitchFamily="34" charset="0"/>
              <a:buChar char="•"/>
            </a:pPr>
            <a:r>
              <a:rPr lang="en-US" sz="900" dirty="0"/>
              <a:t>explain organizational resilience and its importance for F&amp;B businesses;</a:t>
            </a:r>
            <a:endParaRPr lang="pl-PL" sz="900" dirty="0"/>
          </a:p>
          <a:p>
            <a:pPr marL="171450" lvl="0" indent="-171450">
              <a:buFont typeface="Arial" panose="020B0604020202020204" pitchFamily="34" charset="0"/>
              <a:buChar char="•"/>
            </a:pPr>
            <a:r>
              <a:rPr lang="en-US" sz="900" dirty="0"/>
              <a:t>distinguish resilience from risk management and business continuity;</a:t>
            </a:r>
            <a:endParaRPr lang="pl-PL" sz="900" dirty="0"/>
          </a:p>
          <a:p>
            <a:pPr marL="171450" lvl="0" indent="-171450">
              <a:buFont typeface="Arial" panose="020B0604020202020204" pitchFamily="34" charset="0"/>
              <a:buChar char="•"/>
            </a:pPr>
            <a:r>
              <a:rPr lang="en-US" sz="900" dirty="0"/>
              <a:t>identify and assess key business risks and assess their potential impact;</a:t>
            </a:r>
            <a:endParaRPr lang="pl-PL" sz="900" dirty="0"/>
          </a:p>
          <a:p>
            <a:pPr marL="171450" lvl="0" indent="-171450">
              <a:buFont typeface="Arial" panose="020B0604020202020204" pitchFamily="34" charset="0"/>
              <a:buChar char="•"/>
            </a:pPr>
            <a:r>
              <a:rPr lang="en-US" sz="900" dirty="0"/>
              <a:t>propose appropriate risk-mitigation strategies;</a:t>
            </a:r>
            <a:endParaRPr lang="pl-PL" sz="900" dirty="0"/>
          </a:p>
          <a:p>
            <a:pPr marL="171450" lvl="0" indent="-171450">
              <a:buFont typeface="Arial" panose="020B0604020202020204" pitchFamily="34" charset="0"/>
              <a:buChar char="•"/>
            </a:pPr>
            <a:r>
              <a:rPr lang="en-US" sz="900" dirty="0"/>
              <a:t>explain how digital technologies and digital mindset support resilience;</a:t>
            </a:r>
            <a:endParaRPr lang="pl-PL" sz="900" dirty="0"/>
          </a:p>
          <a:p>
            <a:pPr marL="171450" lvl="0" indent="-171450">
              <a:buFont typeface="Arial" panose="020B0604020202020204" pitchFamily="34" charset="0"/>
              <a:buChar char="•"/>
            </a:pPr>
            <a:r>
              <a:rPr lang="en-US" sz="900" dirty="0"/>
              <a:t>develop a basic resilience strategy for an F&amp;B SME.</a:t>
            </a:r>
            <a:endParaRPr lang="pl-PL" sz="900" dirty="0"/>
          </a:p>
          <a:p>
            <a:endParaRPr lang="pl-PL" sz="900" b="1" dirty="0"/>
          </a:p>
          <a:p>
            <a:endParaRPr lang="pl-PL" sz="900" b="1" dirty="0"/>
          </a:p>
          <a:p>
            <a:r>
              <a:rPr lang="en-US" sz="900" b="1" dirty="0"/>
              <a:t>MAIN TOPICS</a:t>
            </a:r>
            <a:endParaRPr lang="pl-PL" sz="900" b="1" dirty="0"/>
          </a:p>
          <a:p>
            <a:endParaRPr lang="pl-PL" sz="900" dirty="0"/>
          </a:p>
          <a:p>
            <a:r>
              <a:rPr lang="pl-PL" sz="900" dirty="0"/>
              <a:t>The </a:t>
            </a:r>
            <a:r>
              <a:rPr lang="pl-PL" sz="900" dirty="0" err="1"/>
              <a:t>main</a:t>
            </a:r>
            <a:r>
              <a:rPr lang="pl-PL" sz="900" dirty="0"/>
              <a:t> </a:t>
            </a:r>
            <a:r>
              <a:rPr lang="pl-PL" sz="900" dirty="0" err="1"/>
              <a:t>topics</a:t>
            </a:r>
            <a:r>
              <a:rPr lang="pl-PL" sz="900" dirty="0"/>
              <a:t> </a:t>
            </a:r>
            <a:r>
              <a:rPr lang="pl-PL" sz="900" dirty="0" err="1"/>
              <a:t>included</a:t>
            </a:r>
            <a:r>
              <a:rPr lang="pl-PL" sz="900" dirty="0"/>
              <a:t> in the module </a:t>
            </a:r>
            <a:r>
              <a:rPr lang="pl-PL" sz="900" dirty="0" err="1"/>
              <a:t>are</a:t>
            </a:r>
            <a:r>
              <a:rPr lang="pl-PL" sz="900" dirty="0"/>
              <a:t>:</a:t>
            </a:r>
          </a:p>
          <a:p>
            <a:pPr marL="171450" lvl="0" indent="-171450">
              <a:buFont typeface="Arial" panose="020B0604020202020204" pitchFamily="34" charset="0"/>
              <a:buChar char="•"/>
            </a:pPr>
            <a:r>
              <a:rPr lang="en-US" sz="900" dirty="0"/>
              <a:t>Organizational resilience in the F&amp;B sector</a:t>
            </a:r>
            <a:endParaRPr lang="pl-PL" sz="900" dirty="0"/>
          </a:p>
          <a:p>
            <a:pPr marL="171450" lvl="0" indent="-171450">
              <a:buFont typeface="Arial" panose="020B0604020202020204" pitchFamily="34" charset="0"/>
              <a:buChar char="•"/>
            </a:pPr>
            <a:r>
              <a:rPr lang="en-US" sz="900" dirty="0"/>
              <a:t>Digitalization and digital mindset as resilience enablers</a:t>
            </a:r>
            <a:endParaRPr lang="pl-PL" sz="900" dirty="0"/>
          </a:p>
          <a:p>
            <a:pPr marL="171450" lvl="0" indent="-171450">
              <a:buFont typeface="Arial" panose="020B0604020202020204" pitchFamily="34" charset="0"/>
              <a:buChar char="•"/>
            </a:pPr>
            <a:r>
              <a:rPr lang="en-US" sz="900" dirty="0"/>
              <a:t>Risk identification, assessment, and mitigation</a:t>
            </a:r>
            <a:endParaRPr lang="pl-PL" sz="900" dirty="0"/>
          </a:p>
          <a:p>
            <a:pPr marL="171450" lvl="0" indent="-171450">
              <a:buFont typeface="Arial" panose="020B0604020202020204" pitchFamily="34" charset="0"/>
              <a:buChar char="•"/>
            </a:pPr>
            <a:r>
              <a:rPr lang="en-US" sz="900" dirty="0"/>
              <a:t>Business continuity and organizational adaptation</a:t>
            </a:r>
            <a:endParaRPr lang="pl-PL" sz="900" dirty="0"/>
          </a:p>
          <a:p>
            <a:pPr marL="171450" lvl="0" indent="-171450">
              <a:buFont typeface="Arial" panose="020B0604020202020204" pitchFamily="34" charset="0"/>
              <a:buChar char="•"/>
            </a:pPr>
            <a:r>
              <a:rPr lang="en-US" sz="900" dirty="0"/>
              <a:t>Transforming risks into growth opportunities</a:t>
            </a:r>
            <a:endParaRPr lang="pl-PL" sz="900" dirty="0"/>
          </a:p>
          <a:p>
            <a:pPr marL="171450" lvl="0" indent="-171450">
              <a:buFont typeface="Arial" panose="020B0604020202020204" pitchFamily="34" charset="0"/>
              <a:buChar char="•"/>
            </a:pPr>
            <a:r>
              <a:rPr lang="en-US" sz="900" dirty="0"/>
              <a:t>Digitally enabled resilience strategies</a:t>
            </a:r>
            <a:endParaRPr lang="pl-PL" sz="900" dirty="0"/>
          </a:p>
          <a:p>
            <a:pPr marL="171450" lvl="0" indent="-171450">
              <a:buFont typeface="Arial" panose="020B0604020202020204" pitchFamily="34" charset="0"/>
              <a:buChar char="•"/>
            </a:pPr>
            <a:r>
              <a:rPr lang="en-US" sz="900" dirty="0"/>
              <a:t>Practical F&amp;B case studies</a:t>
            </a:r>
            <a:endParaRPr lang="pl-PL" sz="900" dirty="0"/>
          </a:p>
          <a:p>
            <a:endParaRPr lang="pl-PL" sz="900" b="1" dirty="0"/>
          </a:p>
          <a:p>
            <a:endParaRPr lang="pl-PL" sz="900" b="1" dirty="0"/>
          </a:p>
          <a:p>
            <a:r>
              <a:rPr lang="en-GB" sz="900" b="1" dirty="0"/>
              <a:t>RELATION WITH DIGIFABS OBJECTIVES RDDCA COMPETENCE MODEL</a:t>
            </a:r>
            <a:endParaRPr lang="pl-PL" sz="900" dirty="0"/>
          </a:p>
          <a:p>
            <a:endParaRPr lang="pl-PL" sz="900" dirty="0"/>
          </a:p>
          <a:p>
            <a:r>
              <a:rPr lang="en-US" sz="900" dirty="0"/>
              <a:t>The module supports the </a:t>
            </a:r>
            <a:r>
              <a:rPr lang="en-US" sz="900" dirty="0" err="1"/>
              <a:t>DigiFABS</a:t>
            </a:r>
            <a:r>
              <a:rPr lang="en-US" sz="900" dirty="0"/>
              <a:t> objective of developing the digital, green and resilience skills needed by Responsible Dynamic Digital Change Agents.</a:t>
            </a:r>
            <a:endParaRPr lang="pl-PL" sz="900" dirty="0"/>
          </a:p>
          <a:p>
            <a:endParaRPr lang="pl-PL" sz="900" dirty="0"/>
          </a:p>
          <a:p>
            <a:r>
              <a:rPr lang="pl-PL" sz="900" dirty="0"/>
              <a:t>It </a:t>
            </a:r>
            <a:r>
              <a:rPr lang="pl-PL" sz="900" dirty="0" err="1"/>
              <a:t>develops</a:t>
            </a:r>
            <a:r>
              <a:rPr lang="pl-PL" sz="900" dirty="0"/>
              <a:t>:</a:t>
            </a:r>
          </a:p>
          <a:p>
            <a:pPr marL="171450" lvl="0" indent="-171450">
              <a:buFont typeface="Arial" panose="020B0604020202020204" pitchFamily="34" charset="0"/>
              <a:buChar char="•"/>
            </a:pPr>
            <a:r>
              <a:rPr lang="en-US" sz="900" b="1" dirty="0"/>
              <a:t>resilience skills</a:t>
            </a:r>
            <a:r>
              <a:rPr lang="en-US" sz="900" dirty="0"/>
              <a:t> – adapting to uncertainty, disruptions, and change;</a:t>
            </a:r>
            <a:endParaRPr lang="pl-PL" sz="900" dirty="0"/>
          </a:p>
          <a:p>
            <a:pPr marL="171450" lvl="0" indent="-171450">
              <a:buFont typeface="Arial" panose="020B0604020202020204" pitchFamily="34" charset="0"/>
              <a:buChar char="•"/>
            </a:pPr>
            <a:r>
              <a:rPr lang="en-US" sz="900" b="1" dirty="0"/>
              <a:t>digital skills</a:t>
            </a:r>
            <a:r>
              <a:rPr lang="en-US" sz="900" dirty="0"/>
              <a:t> – selecting digital tools that support monitoring, continuity, and decision-making;</a:t>
            </a:r>
            <a:endParaRPr lang="pl-PL" sz="900" dirty="0"/>
          </a:p>
          <a:p>
            <a:pPr marL="171450" lvl="0" indent="-171450">
              <a:buFont typeface="Arial" panose="020B0604020202020204" pitchFamily="34" charset="0"/>
              <a:buChar char="•"/>
            </a:pPr>
            <a:r>
              <a:rPr lang="en-US" sz="900" b="1" dirty="0"/>
              <a:t>responsible and green skills</a:t>
            </a:r>
            <a:r>
              <a:rPr lang="en-US" sz="900" dirty="0"/>
              <a:t> – considering environmental, social, and supply-chain impacts;</a:t>
            </a:r>
            <a:endParaRPr lang="pl-PL" sz="900" dirty="0"/>
          </a:p>
          <a:p>
            <a:pPr marL="171450" lvl="0" indent="-171450">
              <a:buFont typeface="Arial" panose="020B0604020202020204" pitchFamily="34" charset="0"/>
              <a:buChar char="•"/>
            </a:pPr>
            <a:r>
              <a:rPr lang="en-US" sz="900" b="1" dirty="0"/>
              <a:t>change-agent skills</a:t>
            </a:r>
            <a:r>
              <a:rPr lang="en-US" sz="900" dirty="0"/>
              <a:t> – communication, collaboration, problem-solving, and supporting organizational change;</a:t>
            </a:r>
            <a:endParaRPr lang="pl-PL" sz="900" dirty="0"/>
          </a:p>
          <a:p>
            <a:pPr marL="171450" lvl="0" indent="-171450">
              <a:buFont typeface="Arial" panose="020B0604020202020204" pitchFamily="34" charset="0"/>
              <a:buChar char="•"/>
            </a:pPr>
            <a:r>
              <a:rPr lang="en-US" sz="900" b="1" dirty="0"/>
              <a:t>actionable strategic thinking skills</a:t>
            </a:r>
            <a:r>
              <a:rPr lang="en-US" sz="900" dirty="0"/>
              <a:t> – risk assessment, mitigation planning, and resilience strategy development.</a:t>
            </a:r>
            <a:endParaRPr lang="pl-PL" sz="900" dirty="0"/>
          </a:p>
          <a:p>
            <a:endParaRPr lang="pl-PL" sz="900" dirty="0"/>
          </a:p>
          <a:p>
            <a:r>
              <a:rPr lang="en-US" sz="900" dirty="0"/>
              <a:t>The module helps learners understand how RDDCAs can support F&amp;B organizations in anticipating risks, using digital opportunities, and managing responsible transformation.</a:t>
            </a:r>
            <a:endParaRPr lang="pl-PL" sz="900" dirty="0"/>
          </a:p>
          <a:p>
            <a:endParaRPr lang="en-US" sz="900" dirty="0"/>
          </a:p>
        </p:txBody>
      </p:sp>
    </p:spTree>
    <p:extLst>
      <p:ext uri="{BB962C8B-B14F-4D97-AF65-F5344CB8AC3E}">
        <p14:creationId xmlns:p14="http://schemas.microsoft.com/office/powerpoint/2010/main" val="324185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32F490-19DF-38AA-4C00-4DB41D2DC15B}"/>
            </a:ext>
          </a:extLst>
        </p:cNvPr>
        <p:cNvGrpSpPr/>
        <p:nvPr/>
      </p:nvGrpSpPr>
      <p:grpSpPr>
        <a:xfrm>
          <a:off x="0" y="0"/>
          <a:ext cx="0" cy="0"/>
          <a:chOff x="0" y="0"/>
          <a:chExt cx="0" cy="0"/>
        </a:xfrm>
      </p:grpSpPr>
      <p:grpSp>
        <p:nvGrpSpPr>
          <p:cNvPr id="3" name="Group 2">
            <a:extLst>
              <a:ext uri="{FF2B5EF4-FFF2-40B4-BE49-F238E27FC236}">
                <a16:creationId xmlns:a16="http://schemas.microsoft.com/office/drawing/2014/main" id="{A6F5FB90-79B7-BDCD-22F5-2F9FB4697681}"/>
              </a:ext>
            </a:extLst>
          </p:cNvPr>
          <p:cNvGrpSpPr/>
          <p:nvPr/>
        </p:nvGrpSpPr>
        <p:grpSpPr>
          <a:xfrm rot="8956236">
            <a:off x="5433445" y="-111144"/>
            <a:ext cx="2857897" cy="2098117"/>
            <a:chOff x="-3210224" y="5270177"/>
            <a:chExt cx="620531" cy="455561"/>
          </a:xfrm>
        </p:grpSpPr>
        <p:sp>
          <p:nvSpPr>
            <p:cNvPr id="4" name="Freeform 3">
              <a:extLst>
                <a:ext uri="{FF2B5EF4-FFF2-40B4-BE49-F238E27FC236}">
                  <a16:creationId xmlns:a16="http://schemas.microsoft.com/office/drawing/2014/main" id="{B0482D36-B6CA-3A35-E2E0-80FDEDBA1899}"/>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32FF57E-54EC-CF97-FA76-505D92C92025}"/>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DBDFD3BD-9A13-FDF2-C1E6-3477D3796D36}"/>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878C5BEC-0B01-E1DB-0EE0-78848F907D50}"/>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4F1A76E1-FC20-6686-FAA3-94EEFBEF039F}"/>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F65BC2D-5F4E-CCF1-4361-5C805C0AE94E}"/>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5" name="Text Placeholder 4">
            <a:extLst>
              <a:ext uri="{FF2B5EF4-FFF2-40B4-BE49-F238E27FC236}">
                <a16:creationId xmlns:a16="http://schemas.microsoft.com/office/drawing/2014/main" id="{929A73E5-8870-14D2-B9CC-3114345E7306}"/>
              </a:ext>
            </a:extLst>
          </p:cNvPr>
          <p:cNvSpPr>
            <a:spLocks noGrp="1"/>
          </p:cNvSpPr>
          <p:nvPr>
            <p:ph type="body" sz="quarter" idx="61"/>
          </p:nvPr>
        </p:nvSpPr>
        <p:spPr>
          <a:xfrm>
            <a:off x="-9336" y="644871"/>
            <a:ext cx="5031041" cy="1273869"/>
          </a:xfrm>
        </p:spPr>
        <p:txBody>
          <a:bodyPr/>
          <a:lstStyle/>
          <a:p>
            <a:pPr marL="360363"/>
            <a:r>
              <a:rPr lang="pl-PL" sz="2600" dirty="0"/>
              <a:t>DEEP DIVE TRAINING MODULE:</a:t>
            </a:r>
            <a:br>
              <a:rPr lang="pl-PL" sz="2600" dirty="0"/>
            </a:br>
            <a:r>
              <a:rPr lang="pl-PL" sz="2600" dirty="0" err="1"/>
              <a:t>Organisational</a:t>
            </a:r>
            <a:r>
              <a:rPr lang="pl-PL" sz="2600" dirty="0"/>
              <a:t> </a:t>
            </a:r>
            <a:r>
              <a:rPr lang="pl-PL" sz="2600" dirty="0" err="1"/>
              <a:t>resilience</a:t>
            </a:r>
            <a:endParaRPr lang="en-US" sz="2600" dirty="0"/>
          </a:p>
        </p:txBody>
      </p:sp>
      <p:sp>
        <p:nvSpPr>
          <p:cNvPr id="6" name="Text Placeholder 5">
            <a:extLst>
              <a:ext uri="{FF2B5EF4-FFF2-40B4-BE49-F238E27FC236}">
                <a16:creationId xmlns:a16="http://schemas.microsoft.com/office/drawing/2014/main" id="{D1AB259E-3138-F1D7-69C1-23C7D99F15B3}"/>
              </a:ext>
            </a:extLst>
          </p:cNvPr>
          <p:cNvSpPr>
            <a:spLocks noGrp="1"/>
          </p:cNvSpPr>
          <p:nvPr>
            <p:ph type="body" sz="quarter" idx="64"/>
          </p:nvPr>
        </p:nvSpPr>
        <p:spPr>
          <a:xfrm>
            <a:off x="697281" y="2196478"/>
            <a:ext cx="5682254" cy="8085760"/>
          </a:xfrm>
        </p:spPr>
        <p:txBody>
          <a:bodyPr numCol="1"/>
          <a:lstStyle/>
          <a:p>
            <a:r>
              <a:rPr lang="en-GB" sz="900" b="1" dirty="0"/>
              <a:t>LEARNING ACTIVITIES AND MATERIALS</a:t>
            </a:r>
            <a:endParaRPr lang="pl-PL" sz="900" dirty="0"/>
          </a:p>
          <a:p>
            <a:endParaRPr lang="pl-PL" sz="900" dirty="0"/>
          </a:p>
          <a:p>
            <a:r>
              <a:rPr lang="en-GB" sz="900" dirty="0"/>
              <a:t>You will work with:</a:t>
            </a:r>
            <a:endParaRPr lang="pl-PL" sz="900" dirty="0"/>
          </a:p>
          <a:p>
            <a:pPr marL="171450" lvl="0" indent="-171450">
              <a:buFont typeface="Arial" panose="020B0604020202020204" pitchFamily="34" charset="0"/>
              <a:buChar char="•"/>
            </a:pPr>
            <a:r>
              <a:rPr lang="en-GB" sz="900" dirty="0"/>
              <a:t>short presentations on resilience and risk management;</a:t>
            </a:r>
            <a:endParaRPr lang="pl-PL" sz="900" dirty="0"/>
          </a:p>
          <a:p>
            <a:pPr marL="171450" lvl="0" indent="-171450">
              <a:buFont typeface="Arial" panose="020B0604020202020204" pitchFamily="34" charset="0"/>
              <a:buChar char="•"/>
            </a:pPr>
            <a:r>
              <a:rPr lang="en-GB" sz="900" dirty="0"/>
              <a:t>video discussions with expert insights;</a:t>
            </a:r>
            <a:endParaRPr lang="pl-PL" sz="900" dirty="0"/>
          </a:p>
          <a:p>
            <a:pPr marL="171450" lvl="0" indent="-171450">
              <a:buFont typeface="Arial" panose="020B0604020202020204" pitchFamily="34" charset="0"/>
              <a:buChar char="•"/>
            </a:pPr>
            <a:r>
              <a:rPr lang="en-GB" sz="900" dirty="0"/>
              <a:t>a practical example of digital transformation in a F&amp;B business;</a:t>
            </a:r>
            <a:endParaRPr lang="pl-PL" sz="900" dirty="0"/>
          </a:p>
          <a:p>
            <a:pPr marL="171450" lvl="0" indent="-171450">
              <a:buFont typeface="Arial" panose="020B0604020202020204" pitchFamily="34" charset="0"/>
              <a:buChar char="•"/>
            </a:pPr>
            <a:r>
              <a:rPr lang="en-GB" sz="900" dirty="0"/>
              <a:t>F&amp;B SME specific case studies;</a:t>
            </a:r>
            <a:endParaRPr lang="pl-PL" sz="900" dirty="0"/>
          </a:p>
          <a:p>
            <a:pPr marL="171450" lvl="0" indent="-171450">
              <a:buFont typeface="Arial" panose="020B0604020202020204" pitchFamily="34" charset="0"/>
              <a:buChar char="•"/>
            </a:pPr>
            <a:r>
              <a:rPr lang="en-GB" sz="900" dirty="0"/>
              <a:t>Risk Assessment and Resilience Strategy templates.</a:t>
            </a:r>
            <a:endParaRPr lang="pl-PL" sz="900" dirty="0"/>
          </a:p>
          <a:p>
            <a:endParaRPr lang="pl-PL" sz="900" b="1" dirty="0"/>
          </a:p>
          <a:p>
            <a:endParaRPr lang="pl-PL" sz="900" b="1" dirty="0"/>
          </a:p>
          <a:p>
            <a:r>
              <a:rPr lang="en-GB" sz="900" b="1" dirty="0"/>
              <a:t>MODULE ROAD MAP</a:t>
            </a:r>
            <a:endParaRPr lang="pl-PL" sz="900" dirty="0"/>
          </a:p>
          <a:p>
            <a:endParaRPr lang="pl-PL" sz="900" dirty="0"/>
          </a:p>
          <a:p>
            <a:r>
              <a:rPr lang="pl-PL" sz="900" b="1" dirty="0"/>
              <a:t>PART 1: </a:t>
            </a:r>
            <a:r>
              <a:rPr lang="en-GB" sz="900" b="1" dirty="0"/>
              <a:t>Introduction to the module</a:t>
            </a:r>
            <a:endParaRPr lang="pl-PL" sz="900" b="1" dirty="0">
              <a:solidFill>
                <a:srgbClr val="011E3B"/>
              </a:solidFill>
              <a:latin typeface="Montserrat" pitchFamily="2" charset="77"/>
              <a:ea typeface="+mn-ea"/>
              <a:cs typeface="+mn-cs"/>
            </a:endParaRPr>
          </a:p>
          <a:p>
            <a:pPr marL="357188" indent="-357188"/>
            <a:r>
              <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rPr>
              <a:t>1.1.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VIDEO PRESENTATION: Digitally enabled organizational resilience</a:t>
            </a:r>
            <a:endPar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p>
            <a:endParaRPr lang="pl-PL" sz="900" b="1" dirty="0"/>
          </a:p>
          <a:p>
            <a:r>
              <a:rPr lang="pl-PL" sz="900" b="1" dirty="0"/>
              <a:t>PART 2: </a:t>
            </a:r>
            <a:r>
              <a:rPr lang="en-GB" sz="900" b="1" dirty="0"/>
              <a:t>Resilience in the F&amp;B sector</a:t>
            </a:r>
            <a:endParaRPr lang="pl-PL" sz="900" b="1" dirty="0">
              <a:solidFill>
                <a:srgbClr val="011E3B"/>
              </a:solidFill>
              <a:latin typeface="Montserrat" pitchFamily="2" charset="77"/>
              <a:ea typeface="+mn-ea"/>
              <a:cs typeface="+mn-cs"/>
            </a:endParaRPr>
          </a:p>
          <a:p>
            <a:r>
              <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rPr>
              <a:t>2.1.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VIDEO PRESENTATION: Why does resilience matter in the F&amp;B sector?</a:t>
            </a:r>
            <a:endPar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p>
            <a:r>
              <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rPr>
              <a:t>2.2.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PPT PRESENTATION:  Why does resilience matter in the F&amp;B sector?</a:t>
            </a:r>
            <a:endPar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p>
            <a:r>
              <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rPr>
              <a:t>2.3.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VIDEO CASE STUDY: Resilience in F&amp;B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https://www.youtube.com/watch?v=cHM313JBTVE&amp;t=323s</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endPar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p>
            <a:r>
              <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rPr>
              <a:t>2.4.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Additional VIDEO CASE STUDY: Resilience in F&amp;B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https://www.youtube.com/shorts/pv2x-l9sVwY</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a:t>
            </a:r>
            <a:endPar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p>
            <a:r>
              <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rPr>
              <a:t>2.5. </a:t>
            </a:r>
            <a:r>
              <a:rPr lang="en-GB" sz="900" dirty="0">
                <a:solidFill>
                  <a:srgbClr val="0D1C48"/>
                </a:solidFill>
                <a:latin typeface="Calibri" panose="020F0502020204030204" pitchFamily="34" charset="0"/>
                <a:ea typeface="Open Sans" panose="020B0606030504020204" pitchFamily="34" charset="0"/>
                <a:cs typeface="Calibri" panose="020F0502020204030204" pitchFamily="34" charset="0"/>
              </a:rPr>
              <a:t>Additional VIDEO CASE STUDY Resilience in F&amp;B (https://www.youtube.com/shorts/SC7-Q5g_5vM)</a:t>
            </a:r>
            <a:endParaRPr lang="pl-PL" sz="900" dirty="0">
              <a:solidFill>
                <a:srgbClr val="0D1C48"/>
              </a:solidFill>
              <a:latin typeface="Calibri" panose="020F0502020204030204" pitchFamily="34" charset="0"/>
              <a:ea typeface="Open Sans" panose="020B0606030504020204" pitchFamily="34" charset="0"/>
              <a:cs typeface="Calibri" panose="020F0502020204030204" pitchFamily="34" charset="0"/>
            </a:endParaRPr>
          </a:p>
          <a:p>
            <a:endParaRPr lang="pl-PL" sz="900" b="1" dirty="0"/>
          </a:p>
          <a:p>
            <a:r>
              <a:rPr lang="pl-PL" sz="900" b="1" dirty="0"/>
              <a:t>PART 3: </a:t>
            </a:r>
            <a:r>
              <a:rPr lang="en-GB" sz="900" b="1" dirty="0"/>
              <a:t>From digitalization to resilience in the F&amp;B sector</a:t>
            </a:r>
            <a:endParaRPr lang="pl-PL" sz="900" b="1" dirty="0"/>
          </a:p>
          <a:p>
            <a:r>
              <a:rPr lang="en-GB" sz="900" dirty="0"/>
              <a:t>3.1.</a:t>
            </a:r>
            <a:r>
              <a:rPr lang="pl-PL" sz="900" dirty="0"/>
              <a:t> </a:t>
            </a:r>
            <a:r>
              <a:rPr lang="en-GB" sz="900" dirty="0"/>
              <a:t>VIDEO CASE STUDY: How digitalization supports resilience in the F&amp;B sector?</a:t>
            </a:r>
            <a:endParaRPr lang="pl-PL" sz="900" dirty="0"/>
          </a:p>
          <a:p>
            <a:r>
              <a:rPr lang="en-GB" sz="900" dirty="0"/>
              <a:t>3.2.</a:t>
            </a:r>
            <a:r>
              <a:rPr lang="pl-PL" sz="900" dirty="0"/>
              <a:t> </a:t>
            </a:r>
            <a:r>
              <a:rPr lang="en-GB" sz="900" dirty="0"/>
              <a:t>PPT PRESENTATION: Digitalization and resilience - discussion framework</a:t>
            </a:r>
            <a:endParaRPr lang="pl-PL" sz="900" dirty="0"/>
          </a:p>
          <a:p>
            <a:r>
              <a:rPr lang="en-GB" sz="900" dirty="0"/>
              <a:t>3.3</a:t>
            </a:r>
            <a:r>
              <a:rPr lang="pl-PL" sz="900" dirty="0"/>
              <a:t>. </a:t>
            </a:r>
            <a:r>
              <a:rPr lang="en-GB" sz="900" dirty="0"/>
              <a:t>VIDEO DISCUSSION: Digitalization and resilience</a:t>
            </a:r>
            <a:endParaRPr lang="pl-PL" sz="900" dirty="0"/>
          </a:p>
          <a:p>
            <a:endParaRPr lang="pl-PL" sz="900" b="1" dirty="0"/>
          </a:p>
          <a:p>
            <a:r>
              <a:rPr lang="pl-PL" sz="900" b="1" dirty="0"/>
              <a:t>PART 4: </a:t>
            </a:r>
            <a:r>
              <a:rPr lang="en-GB" sz="900" b="1" dirty="0"/>
              <a:t>Risk management to enhance resilience in the F&amp;B sector </a:t>
            </a:r>
            <a:endParaRPr lang="pl-PL" sz="900" b="1" dirty="0"/>
          </a:p>
          <a:p>
            <a:pPr marL="180975" indent="-180975"/>
            <a:r>
              <a:rPr lang="en-GB" sz="900" dirty="0"/>
              <a:t>4.1.</a:t>
            </a:r>
            <a:r>
              <a:rPr lang="pl-PL" sz="900" dirty="0"/>
              <a:t> </a:t>
            </a:r>
            <a:r>
              <a:rPr lang="en-GB" sz="900" dirty="0"/>
              <a:t>VIDEO PRESENTATION: Risk analysis and risk management</a:t>
            </a:r>
            <a:endParaRPr lang="pl-PL" sz="900" dirty="0"/>
          </a:p>
          <a:p>
            <a:pPr marL="180975" indent="-180975"/>
            <a:r>
              <a:rPr lang="en-GB" sz="900" dirty="0"/>
              <a:t>4.2.</a:t>
            </a:r>
            <a:r>
              <a:rPr lang="pl-PL" sz="900" dirty="0"/>
              <a:t> </a:t>
            </a:r>
            <a:r>
              <a:rPr lang="en-GB" sz="900" dirty="0"/>
              <a:t>PPT PRESENTATION: Risk analysis and risk management</a:t>
            </a:r>
            <a:endParaRPr lang="pl-PL" sz="900" dirty="0"/>
          </a:p>
          <a:p>
            <a:pPr marL="180975" indent="-180975"/>
            <a:r>
              <a:rPr lang="en-GB" sz="900" dirty="0"/>
              <a:t>4.3</a:t>
            </a:r>
            <a:r>
              <a:rPr lang="pl-PL" sz="900" dirty="0"/>
              <a:t>. </a:t>
            </a:r>
            <a:r>
              <a:rPr lang="en-GB" sz="900" dirty="0"/>
              <a:t>CASE STUDY: </a:t>
            </a:r>
            <a:r>
              <a:rPr lang="en-GB" sz="900" dirty="0" err="1"/>
              <a:t>EcoBa</a:t>
            </a:r>
            <a:r>
              <a:rPr lang="pl-PL" sz="900" dirty="0" err="1"/>
              <a:t>ke</a:t>
            </a:r>
            <a:r>
              <a:rPr lang="en-GB" sz="900" dirty="0" err="1"/>
              <a:t>ry</a:t>
            </a:r>
            <a:r>
              <a:rPr lang="en-GB" sz="900" dirty="0"/>
              <a:t> business risk analysis</a:t>
            </a:r>
            <a:endParaRPr lang="pl-PL" sz="900" dirty="0"/>
          </a:p>
          <a:p>
            <a:pPr marL="180975" indent="-180975"/>
            <a:r>
              <a:rPr lang="en-GB" sz="900" dirty="0"/>
              <a:t>4.4.</a:t>
            </a:r>
            <a:r>
              <a:rPr lang="pl-PL" sz="900" dirty="0"/>
              <a:t> </a:t>
            </a:r>
            <a:r>
              <a:rPr lang="en-GB" sz="900" dirty="0"/>
              <a:t>CASE STUDY ANALYSIS TEMPLATE: </a:t>
            </a:r>
            <a:r>
              <a:rPr lang="en-GB" sz="900" dirty="0" err="1"/>
              <a:t>EcoBa</a:t>
            </a:r>
            <a:r>
              <a:rPr lang="pl-PL" sz="900" dirty="0" err="1"/>
              <a:t>ke</a:t>
            </a:r>
            <a:r>
              <a:rPr lang="en-GB" sz="900" dirty="0" err="1"/>
              <a:t>ry</a:t>
            </a:r>
            <a:r>
              <a:rPr lang="en-GB" sz="900" dirty="0"/>
              <a:t> business risk analysis </a:t>
            </a:r>
            <a:endParaRPr lang="pl-PL" sz="900" dirty="0"/>
          </a:p>
          <a:p>
            <a:pPr marL="180975" indent="-180975"/>
            <a:r>
              <a:rPr lang="en-GB" sz="900" dirty="0"/>
              <a:t>4.5.</a:t>
            </a:r>
            <a:r>
              <a:rPr lang="pl-PL" sz="900" dirty="0"/>
              <a:t> </a:t>
            </a:r>
            <a:r>
              <a:rPr lang="en-GB" sz="900" dirty="0"/>
              <a:t>VIDEO ANALYSIS: </a:t>
            </a:r>
            <a:r>
              <a:rPr lang="en-GB" sz="900" dirty="0" err="1"/>
              <a:t>EcoBa</a:t>
            </a:r>
            <a:r>
              <a:rPr lang="pl-PL" sz="900" dirty="0" err="1"/>
              <a:t>ke</a:t>
            </a:r>
            <a:r>
              <a:rPr lang="en-GB" sz="900" dirty="0" err="1"/>
              <a:t>ry</a:t>
            </a:r>
            <a:r>
              <a:rPr lang="en-GB" sz="900" dirty="0"/>
              <a:t> business risk analysis</a:t>
            </a:r>
            <a:endParaRPr lang="pl-PL" sz="900" dirty="0"/>
          </a:p>
          <a:p>
            <a:pPr marL="180975" indent="-180975"/>
            <a:r>
              <a:rPr lang="en-GB" sz="900" dirty="0"/>
              <a:t>4.6.</a:t>
            </a:r>
            <a:r>
              <a:rPr lang="pl-PL" sz="900" dirty="0"/>
              <a:t> </a:t>
            </a:r>
            <a:r>
              <a:rPr lang="en-GB" sz="900" dirty="0"/>
              <a:t>Additional VIDEO: Expanding insights into risk impact, emergency procedures, and continuity plan in F&amp;B sector (https://www.youtube.com/watch?v=ODgBGxEWenA)</a:t>
            </a:r>
            <a:endParaRPr lang="pl-PL" sz="900" dirty="0"/>
          </a:p>
          <a:p>
            <a:endParaRPr lang="pl-PL" sz="900" b="1" dirty="0"/>
          </a:p>
          <a:p>
            <a:r>
              <a:rPr lang="pl-PL" sz="900" b="1" dirty="0"/>
              <a:t>PART 5: </a:t>
            </a:r>
            <a:r>
              <a:rPr lang="en-GB" sz="900" b="1" dirty="0"/>
              <a:t>Building a Resilience Strategy for F&amp;B business </a:t>
            </a:r>
            <a:endParaRPr lang="pl-PL" sz="900" b="1" dirty="0"/>
          </a:p>
          <a:p>
            <a:r>
              <a:rPr lang="en-GB" sz="900" dirty="0"/>
              <a:t>5.1.</a:t>
            </a:r>
            <a:r>
              <a:rPr lang="pl-PL" sz="900" dirty="0"/>
              <a:t> </a:t>
            </a:r>
            <a:r>
              <a:rPr lang="en-GB" sz="900" dirty="0"/>
              <a:t>VIDEO PRESENTATION: Resilience Strategy for the F&amp;B sector</a:t>
            </a:r>
            <a:endParaRPr lang="pl-PL" sz="900" dirty="0"/>
          </a:p>
          <a:p>
            <a:r>
              <a:rPr lang="en-GB" sz="900" dirty="0"/>
              <a:t>5.2.</a:t>
            </a:r>
            <a:r>
              <a:rPr lang="pl-PL" sz="900" dirty="0"/>
              <a:t> </a:t>
            </a:r>
            <a:r>
              <a:rPr lang="en-GB" sz="900" dirty="0"/>
              <a:t>PPT PRESENTATION: Resilience Strategy for the F&amp;B sector</a:t>
            </a:r>
            <a:endParaRPr lang="pl-PL" sz="900" dirty="0"/>
          </a:p>
          <a:p>
            <a:r>
              <a:rPr lang="en-GB" sz="900" dirty="0"/>
              <a:t>5.3.</a:t>
            </a:r>
            <a:r>
              <a:rPr lang="pl-PL" sz="900" dirty="0"/>
              <a:t> </a:t>
            </a:r>
            <a:r>
              <a:rPr lang="en-GB" sz="900" dirty="0"/>
              <a:t>CASE STUDIES: Four F&amp;B businesses case studies</a:t>
            </a:r>
            <a:endParaRPr lang="pl-PL" sz="900" dirty="0"/>
          </a:p>
          <a:p>
            <a:r>
              <a:rPr lang="en-GB" sz="900" dirty="0"/>
              <a:t>5.4.</a:t>
            </a:r>
            <a:r>
              <a:rPr lang="pl-PL" sz="900" dirty="0"/>
              <a:t> </a:t>
            </a:r>
            <a:r>
              <a:rPr lang="en-GB" sz="900" dirty="0"/>
              <a:t>CASE STUDY ANALYSIS TEMPLATE: Building Resilience Strategy</a:t>
            </a:r>
            <a:endParaRPr lang="pl-PL" sz="900" dirty="0"/>
          </a:p>
          <a:p>
            <a:r>
              <a:rPr lang="en-GB" sz="900" dirty="0"/>
              <a:t>5.5.</a:t>
            </a:r>
            <a:r>
              <a:rPr lang="pl-PL" sz="900" dirty="0"/>
              <a:t> </a:t>
            </a:r>
            <a:r>
              <a:rPr lang="en-GB" sz="900" dirty="0"/>
              <a:t>PPT PRESENTATION: Resilience in F&amp;B sector summary</a:t>
            </a:r>
            <a:endParaRPr lang="pl-PL" sz="900" dirty="0"/>
          </a:p>
          <a:p>
            <a:endParaRPr lang="pl-PL" sz="900" b="1" dirty="0"/>
          </a:p>
          <a:p>
            <a:r>
              <a:rPr lang="pl-PL" sz="900" b="1" dirty="0"/>
              <a:t>PART 6: </a:t>
            </a:r>
            <a:r>
              <a:rPr lang="en-GB" sz="900" b="1" dirty="0"/>
              <a:t>More resources for watching / reading: </a:t>
            </a:r>
            <a:endParaRPr lang="pl-PL" sz="900" b="1" dirty="0"/>
          </a:p>
          <a:p>
            <a:pPr marL="180975" indent="-180975"/>
            <a:r>
              <a:rPr lang="en-GB" sz="900" dirty="0"/>
              <a:t>6.1.</a:t>
            </a:r>
            <a:r>
              <a:rPr lang="pl-PL" sz="900" dirty="0"/>
              <a:t> </a:t>
            </a:r>
            <a:r>
              <a:rPr lang="en-GB" sz="900" dirty="0"/>
              <a:t>Additional VIDEO: From Risk to Resilience (</a:t>
            </a:r>
            <a:r>
              <a:rPr lang="en-GB" sz="900" dirty="0">
                <a:hlinkClick r:id="rId4">
                  <a:extLst>
                    <a:ext uri="{A12FA001-AC4F-418D-AE19-62706E023703}">
                      <ahyp:hlinkClr xmlns:ahyp="http://schemas.microsoft.com/office/drawing/2018/hyperlinkcolor" val="tx"/>
                    </a:ext>
                  </a:extLst>
                </a:hlinkClick>
              </a:rPr>
              <a:t>https://www.youtube.com/watch?v=-be2vld16gE</a:t>
            </a:r>
            <a:r>
              <a:rPr lang="en-GB" sz="900" dirty="0"/>
              <a:t>)</a:t>
            </a:r>
            <a:r>
              <a:rPr lang="en-GB" sz="900" dirty="0">
                <a:hlinkClick r:id="rId5">
                  <a:extLst>
                    <a:ext uri="{A12FA001-AC4F-418D-AE19-62706E023703}">
                      <ahyp:hlinkClr xmlns:ahyp="http://schemas.microsoft.com/office/drawing/2018/hyperlinkcolor" val="tx"/>
                    </a:ext>
                  </a:extLst>
                </a:hlinkClick>
              </a:rPr>
              <a:t>https://www.youtube.com/watch?v=CveRyfv2Dh0</a:t>
            </a:r>
            <a:endParaRPr lang="pl-PL" sz="900" dirty="0"/>
          </a:p>
          <a:p>
            <a:pPr marL="180975" indent="-180975"/>
            <a:r>
              <a:rPr lang="en-GB" sz="900" dirty="0"/>
              <a:t>6.2.</a:t>
            </a:r>
            <a:r>
              <a:rPr lang="pl-PL" sz="900" dirty="0"/>
              <a:t> </a:t>
            </a:r>
            <a:r>
              <a:rPr lang="en-GB" sz="900" dirty="0"/>
              <a:t>Additional VIDEO: How can we get from risk to resilience? (</a:t>
            </a:r>
            <a:r>
              <a:rPr lang="en-GB" sz="900" dirty="0">
                <a:hlinkClick r:id="rId6">
                  <a:extLst>
                    <a:ext uri="{A12FA001-AC4F-418D-AE19-62706E023703}">
                      <ahyp:hlinkClr xmlns:ahyp="http://schemas.microsoft.com/office/drawing/2018/hyperlinkcolor" val="tx"/>
                    </a:ext>
                  </a:extLst>
                </a:hlinkClick>
              </a:rPr>
              <a:t>https://www.youtube.com/watch?v=9ChAjcuCsXc</a:t>
            </a:r>
            <a:r>
              <a:rPr lang="en-GB" sz="900" dirty="0"/>
              <a:t>)</a:t>
            </a:r>
            <a:r>
              <a:rPr lang="en-GB" sz="900" dirty="0">
                <a:hlinkClick r:id="rId7">
                  <a:extLst>
                    <a:ext uri="{A12FA001-AC4F-418D-AE19-62706E023703}">
                      <ahyp:hlinkClr xmlns:ahyp="http://schemas.microsoft.com/office/drawing/2018/hyperlinkcolor" val="tx"/>
                    </a:ext>
                  </a:extLst>
                </a:hlinkClick>
              </a:rPr>
              <a:t>https://www.youtube.com/watch?v=XjHg4_Fvgkc</a:t>
            </a:r>
            <a:endParaRPr lang="pl-PL" sz="900" dirty="0"/>
          </a:p>
          <a:p>
            <a:pPr marL="180975" indent="-180975"/>
            <a:r>
              <a:rPr lang="en-GB" sz="900" dirty="0"/>
              <a:t>6.3.</a:t>
            </a:r>
            <a:r>
              <a:rPr lang="pl-PL" sz="900" dirty="0"/>
              <a:t> </a:t>
            </a:r>
            <a:r>
              <a:rPr lang="en-GB" sz="900" dirty="0"/>
              <a:t>Additional READING: Strengthening Resilience in F&amp;B Product Development (</a:t>
            </a:r>
            <a:r>
              <a:rPr lang="en-GB" sz="900" dirty="0">
                <a:hlinkClick r:id="rId8">
                  <a:extLst>
                    <a:ext uri="{A12FA001-AC4F-418D-AE19-62706E023703}">
                      <ahyp:hlinkClr xmlns:ahyp="http://schemas.microsoft.com/office/drawing/2018/hyperlinkcolor" val="tx"/>
                    </a:ext>
                  </a:extLst>
                </a:hlinkClick>
              </a:rPr>
              <a:t>https://www.adlittle.com/sites/default/files/viewpoints/ADL_Strengthening_resilience_food_and_beverage_2023.pdf</a:t>
            </a:r>
            <a:r>
              <a:rPr lang="en-GB" sz="900" dirty="0"/>
              <a:t>)</a:t>
            </a:r>
            <a:endParaRPr lang="pl-PL" sz="900" dirty="0"/>
          </a:p>
          <a:p>
            <a:pPr marL="180975" indent="-180975"/>
            <a:r>
              <a:rPr lang="en-GB" sz="900" dirty="0"/>
              <a:t>6.4.</a:t>
            </a:r>
            <a:r>
              <a:rPr lang="pl-PL" sz="900" dirty="0"/>
              <a:t> </a:t>
            </a:r>
            <a:r>
              <a:rPr lang="en-GB" sz="900" dirty="0"/>
              <a:t>Additional READING: Building resilience and a competitive edge in the F&amp;B industry (</a:t>
            </a:r>
            <a:r>
              <a:rPr lang="en-GB" sz="900" dirty="0">
                <a:hlinkClick r:id="rId9">
                  <a:extLst>
                    <a:ext uri="{A12FA001-AC4F-418D-AE19-62706E023703}">
                      <ahyp:hlinkClr xmlns:ahyp="http://schemas.microsoft.com/office/drawing/2018/hyperlinkcolor" val="tx"/>
                    </a:ext>
                  </a:extLst>
                </a:hlinkClick>
              </a:rPr>
              <a:t>https://www.consultdss.com/content-hub/resilient-food-and-beverage-companies-europe-frankfurt/</a:t>
            </a:r>
            <a:r>
              <a:rPr lang="en-GB" sz="900" dirty="0"/>
              <a:t>)</a:t>
            </a:r>
            <a:endParaRPr lang="pl-PL" sz="900" dirty="0"/>
          </a:p>
          <a:p>
            <a:pPr marL="180975" indent="-180975"/>
            <a:r>
              <a:rPr lang="en-GB" sz="900" dirty="0"/>
              <a:t>6.5.</a:t>
            </a:r>
            <a:r>
              <a:rPr lang="pl-PL" sz="900" dirty="0"/>
              <a:t> </a:t>
            </a:r>
            <a:r>
              <a:rPr lang="en-GB" sz="900" dirty="0"/>
              <a:t>Additional READING: Food Supply Chain Resilience in the Digital Era: The Roles of Supply Chain Security Strategy, Organizational Digital Adaptability, and Industry 4.0 Implementation ( </a:t>
            </a:r>
            <a:r>
              <a:rPr lang="en-GB" sz="900" dirty="0">
                <a:hlinkClick r:id="rId10">
                  <a:extLst>
                    <a:ext uri="{A12FA001-AC4F-418D-AE19-62706E023703}">
                      <ahyp:hlinkClr xmlns:ahyp="http://schemas.microsoft.com/office/drawing/2018/hyperlinkcolor" val="tx"/>
                    </a:ext>
                  </a:extLst>
                </a:hlinkClick>
              </a:rPr>
              <a:t>https://www.mdpi.com/2079-8954/14/3/303</a:t>
            </a:r>
            <a:r>
              <a:rPr lang="en-GB" sz="900" dirty="0"/>
              <a:t>)</a:t>
            </a:r>
            <a:endParaRPr lang="pl-PL" sz="900" dirty="0"/>
          </a:p>
          <a:p>
            <a:pPr marL="180975" indent="-180975"/>
            <a:r>
              <a:rPr lang="en-GB" sz="900" dirty="0"/>
              <a:t>6.6.</a:t>
            </a:r>
            <a:r>
              <a:rPr lang="pl-PL" sz="900" dirty="0"/>
              <a:t> </a:t>
            </a:r>
            <a:r>
              <a:rPr lang="en-GB" sz="900" dirty="0"/>
              <a:t>Additional READING: Digitalization in Food Supply Chains to build resilience from disruptive events (https://durham-repository.worktribe.com/output/2852004/digitalisation-in-food-supply-chains-to-build-resilience-from-disruptive-events-a-combined-dynamic-capabilities-and-knowledge-based-view)</a:t>
            </a:r>
            <a:endParaRPr lang="en-US" sz="900" dirty="0"/>
          </a:p>
        </p:txBody>
      </p:sp>
    </p:spTree>
    <p:extLst>
      <p:ext uri="{BB962C8B-B14F-4D97-AF65-F5344CB8AC3E}">
        <p14:creationId xmlns:p14="http://schemas.microsoft.com/office/powerpoint/2010/main" val="3689562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Placeholder 16">
            <a:extLst>
              <a:ext uri="{FF2B5EF4-FFF2-40B4-BE49-F238E27FC236}">
                <a16:creationId xmlns:a16="http://schemas.microsoft.com/office/drawing/2014/main" id="{36BAC6C3-923D-4171-D6A0-BD97D1BCDAAB}"/>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441" r="15441"/>
          <a:stretch/>
        </p:blipFill>
        <p:spPr>
          <a:xfrm>
            <a:off x="-1" y="2102381"/>
            <a:ext cx="7559675" cy="7291461"/>
          </a:xfrm>
        </p:spPr>
      </p:pic>
      <p:sp>
        <p:nvSpPr>
          <p:cNvPr id="6" name="Text Placeholder 5">
            <a:extLst>
              <a:ext uri="{FF2B5EF4-FFF2-40B4-BE49-F238E27FC236}">
                <a16:creationId xmlns:a16="http://schemas.microsoft.com/office/drawing/2014/main" id="{AC76FA8A-E785-6AC7-0CD5-34F9B877D279}"/>
              </a:ext>
            </a:extLst>
          </p:cNvPr>
          <p:cNvSpPr>
            <a:spLocks noGrp="1"/>
          </p:cNvSpPr>
          <p:nvPr>
            <p:ph type="body" sz="quarter" idx="47"/>
          </p:nvPr>
        </p:nvSpPr>
        <p:spPr>
          <a:xfrm>
            <a:off x="497240" y="8198627"/>
            <a:ext cx="3282596" cy="781609"/>
          </a:xfrm>
        </p:spPr>
        <p:txBody>
          <a:bodyPr/>
          <a:lstStyle/>
          <a:p>
            <a:pPr algn="l"/>
            <a:r>
              <a:rPr lang="en-US" sz="2000" b="1" dirty="0"/>
              <a:t>Follow Our Journey</a:t>
            </a:r>
          </a:p>
        </p:txBody>
      </p:sp>
      <p:pic>
        <p:nvPicPr>
          <p:cNvPr id="18" name="Picture 17">
            <a:extLst>
              <a:ext uri="{FF2B5EF4-FFF2-40B4-BE49-F238E27FC236}">
                <a16:creationId xmlns:a16="http://schemas.microsoft.com/office/drawing/2014/main" id="{A8E9EB32-2908-10C3-0BD4-DBCC08D5BEA8}"/>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80686" b="57537"/>
          <a:stretch/>
        </p:blipFill>
        <p:spPr>
          <a:xfrm rot="347366">
            <a:off x="-342431" y="1770214"/>
            <a:ext cx="2927099" cy="3061159"/>
          </a:xfrm>
          <a:prstGeom prst="rect">
            <a:avLst/>
          </a:prstGeom>
        </p:spPr>
      </p:pic>
      <p:grpSp>
        <p:nvGrpSpPr>
          <p:cNvPr id="19" name="Group 18">
            <a:extLst>
              <a:ext uri="{FF2B5EF4-FFF2-40B4-BE49-F238E27FC236}">
                <a16:creationId xmlns:a16="http://schemas.microsoft.com/office/drawing/2014/main" id="{CA625A89-2D01-C0E4-D8D4-C12C19576E0C}"/>
              </a:ext>
            </a:extLst>
          </p:cNvPr>
          <p:cNvGrpSpPr/>
          <p:nvPr/>
        </p:nvGrpSpPr>
        <p:grpSpPr>
          <a:xfrm rot="14375289">
            <a:off x="4185685" y="7969295"/>
            <a:ext cx="2857897" cy="2098117"/>
            <a:chOff x="-3210224" y="5270177"/>
            <a:chExt cx="620531" cy="455561"/>
          </a:xfrm>
        </p:grpSpPr>
        <p:sp>
          <p:nvSpPr>
            <p:cNvPr id="20" name="Freeform 19">
              <a:extLst>
                <a:ext uri="{FF2B5EF4-FFF2-40B4-BE49-F238E27FC236}">
                  <a16:creationId xmlns:a16="http://schemas.microsoft.com/office/drawing/2014/main" id="{82AA314A-1469-AABD-428B-BC713A88D0B8}"/>
                </a:ext>
              </a:extLst>
            </p:cNvPr>
            <p:cNvSpPr/>
            <p:nvPr/>
          </p:nvSpPr>
          <p:spPr>
            <a:xfrm>
              <a:off x="-2660121" y="5289158"/>
              <a:ext cx="70428" cy="72130"/>
            </a:xfrm>
            <a:custGeom>
              <a:avLst/>
              <a:gdLst>
                <a:gd name="connsiteX0" fmla="*/ 0 w 70428"/>
                <a:gd name="connsiteY0" fmla="*/ 21829 h 72130"/>
                <a:gd name="connsiteX1" fmla="*/ 70428 w 70428"/>
                <a:gd name="connsiteY1" fmla="*/ 0 h 72130"/>
                <a:gd name="connsiteX2" fmla="*/ 53297 w 70428"/>
                <a:gd name="connsiteY2" fmla="*/ 72131 h 72130"/>
              </a:gdLst>
              <a:ahLst/>
              <a:cxnLst>
                <a:cxn ang="0">
                  <a:pos x="connsiteX0" y="connsiteY0"/>
                </a:cxn>
                <a:cxn ang="0">
                  <a:pos x="connsiteX1" y="connsiteY1"/>
                </a:cxn>
                <a:cxn ang="0">
                  <a:pos x="connsiteX2" y="connsiteY2"/>
                </a:cxn>
              </a:cxnLst>
              <a:rect l="l" t="t" r="r" b="b"/>
              <a:pathLst>
                <a:path w="70428" h="72130">
                  <a:moveTo>
                    <a:pt x="0" y="21829"/>
                  </a:moveTo>
                  <a:lnTo>
                    <a:pt x="70428" y="0"/>
                  </a:lnTo>
                  <a:lnTo>
                    <a:pt x="53297" y="72131"/>
                  </a:lnTo>
                  <a:close/>
                </a:path>
              </a:pathLst>
            </a:custGeom>
            <a:solidFill>
              <a:srgbClr val="0080AA"/>
            </a:solidFill>
            <a:ln w="9502"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BA966BF-8930-9089-DDCC-630A6EA55A52}"/>
                </a:ext>
              </a:extLst>
            </p:cNvPr>
            <p:cNvSpPr/>
            <p:nvPr/>
          </p:nvSpPr>
          <p:spPr>
            <a:xfrm>
              <a:off x="-3210224" y="5637473"/>
              <a:ext cx="91366" cy="88265"/>
            </a:xfrm>
            <a:custGeom>
              <a:avLst/>
              <a:gdLst>
                <a:gd name="connsiteX0" fmla="*/ 31407 w 91366"/>
                <a:gd name="connsiteY0" fmla="*/ 88265 h 88265"/>
                <a:gd name="connsiteX1" fmla="*/ 0 w 91366"/>
                <a:gd name="connsiteY1" fmla="*/ 0 h 88265"/>
                <a:gd name="connsiteX2" fmla="*/ 91367 w 91366"/>
                <a:gd name="connsiteY2" fmla="*/ 17084 h 88265"/>
              </a:gdLst>
              <a:ahLst/>
              <a:cxnLst>
                <a:cxn ang="0">
                  <a:pos x="connsiteX0" y="connsiteY0"/>
                </a:cxn>
                <a:cxn ang="0">
                  <a:pos x="connsiteX1" y="connsiteY1"/>
                </a:cxn>
                <a:cxn ang="0">
                  <a:pos x="connsiteX2" y="connsiteY2"/>
                </a:cxn>
              </a:cxnLst>
              <a:rect l="l" t="t" r="r" b="b"/>
              <a:pathLst>
                <a:path w="91366" h="88265">
                  <a:moveTo>
                    <a:pt x="31407" y="88265"/>
                  </a:moveTo>
                  <a:lnTo>
                    <a:pt x="0" y="0"/>
                  </a:lnTo>
                  <a:lnTo>
                    <a:pt x="91367" y="17084"/>
                  </a:lnTo>
                  <a:close/>
                </a:path>
              </a:pathLst>
            </a:custGeom>
            <a:solidFill>
              <a:srgbClr val="EF4D84"/>
            </a:solidFill>
            <a:ln w="9502"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D4BD03-6E0B-49FD-D6F7-5E04E62AEB69}"/>
                </a:ext>
              </a:extLst>
            </p:cNvPr>
            <p:cNvSpPr/>
            <p:nvPr/>
          </p:nvSpPr>
          <p:spPr>
            <a:xfrm>
              <a:off x="-2801930" y="5533073"/>
              <a:ext cx="70428" cy="79723"/>
            </a:xfrm>
            <a:custGeom>
              <a:avLst/>
              <a:gdLst>
                <a:gd name="connsiteX0" fmla="*/ 1903 w 70428"/>
                <a:gd name="connsiteY0" fmla="*/ 79723 h 79723"/>
                <a:gd name="connsiteX1" fmla="*/ 0 w 70428"/>
                <a:gd name="connsiteY1" fmla="*/ 0 h 79723"/>
                <a:gd name="connsiteX2" fmla="*/ 70428 w 70428"/>
                <a:gd name="connsiteY2" fmla="*/ 37963 h 79723"/>
              </a:gdLst>
              <a:ahLst/>
              <a:cxnLst>
                <a:cxn ang="0">
                  <a:pos x="connsiteX0" y="connsiteY0"/>
                </a:cxn>
                <a:cxn ang="0">
                  <a:pos x="connsiteX1" y="connsiteY1"/>
                </a:cxn>
                <a:cxn ang="0">
                  <a:pos x="connsiteX2" y="connsiteY2"/>
                </a:cxn>
              </a:cxnLst>
              <a:rect l="l" t="t" r="r" b="b"/>
              <a:pathLst>
                <a:path w="70428" h="79723">
                  <a:moveTo>
                    <a:pt x="1903" y="79723"/>
                  </a:moveTo>
                  <a:lnTo>
                    <a:pt x="0" y="0"/>
                  </a:lnTo>
                  <a:lnTo>
                    <a:pt x="70428" y="37963"/>
                  </a:lnTo>
                  <a:close/>
                </a:path>
              </a:pathLst>
            </a:custGeom>
            <a:solidFill>
              <a:srgbClr val="FAA61A"/>
            </a:solidFill>
            <a:ln w="9502"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BE4C9D5-6508-AF70-1A6B-485DE2C22190}"/>
                </a:ext>
              </a:extLst>
            </p:cNvPr>
            <p:cNvSpPr/>
            <p:nvPr/>
          </p:nvSpPr>
          <p:spPr>
            <a:xfrm>
              <a:off x="-3026539" y="5517888"/>
              <a:ext cx="92318" cy="152802"/>
            </a:xfrm>
            <a:custGeom>
              <a:avLst/>
              <a:gdLst>
                <a:gd name="connsiteX0" fmla="*/ 85656 w 92318"/>
                <a:gd name="connsiteY0" fmla="*/ 0 h 152802"/>
                <a:gd name="connsiteX1" fmla="*/ 92318 w 92318"/>
                <a:gd name="connsiteY1" fmla="*/ 152803 h 152802"/>
                <a:gd name="connsiteX2" fmla="*/ 0 w 92318"/>
                <a:gd name="connsiteY2" fmla="*/ 127177 h 152802"/>
              </a:gdLst>
              <a:ahLst/>
              <a:cxnLst>
                <a:cxn ang="0">
                  <a:pos x="connsiteX0" y="connsiteY0"/>
                </a:cxn>
                <a:cxn ang="0">
                  <a:pos x="connsiteX1" y="connsiteY1"/>
                </a:cxn>
                <a:cxn ang="0">
                  <a:pos x="connsiteX2" y="connsiteY2"/>
                </a:cxn>
              </a:cxnLst>
              <a:rect l="l" t="t" r="r" b="b"/>
              <a:pathLst>
                <a:path w="92318" h="152802">
                  <a:moveTo>
                    <a:pt x="85656" y="0"/>
                  </a:moveTo>
                  <a:lnTo>
                    <a:pt x="92318" y="152803"/>
                  </a:lnTo>
                  <a:lnTo>
                    <a:pt x="0" y="127177"/>
                  </a:lnTo>
                  <a:close/>
                </a:path>
              </a:pathLst>
            </a:custGeom>
            <a:solidFill>
              <a:srgbClr val="FFD400"/>
            </a:solidFill>
            <a:ln w="9502"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A2829E09-2494-8004-9FB4-49188047FF2D}"/>
                </a:ext>
              </a:extLst>
            </p:cNvPr>
            <p:cNvSpPr/>
            <p:nvPr/>
          </p:nvSpPr>
          <p:spPr>
            <a:xfrm>
              <a:off x="-3179769" y="5490365"/>
              <a:ext cx="82800" cy="83519"/>
            </a:xfrm>
            <a:custGeom>
              <a:avLst/>
              <a:gdLst>
                <a:gd name="connsiteX0" fmla="*/ 0 w 82800"/>
                <a:gd name="connsiteY0" fmla="*/ 0 h 83519"/>
                <a:gd name="connsiteX1" fmla="*/ 82801 w 82800"/>
                <a:gd name="connsiteY1" fmla="*/ 42709 h 83519"/>
                <a:gd name="connsiteX2" fmla="*/ 40925 w 82800"/>
                <a:gd name="connsiteY2" fmla="*/ 83520 h 83519"/>
              </a:gdLst>
              <a:ahLst/>
              <a:cxnLst>
                <a:cxn ang="0">
                  <a:pos x="connsiteX0" y="connsiteY0"/>
                </a:cxn>
                <a:cxn ang="0">
                  <a:pos x="connsiteX1" y="connsiteY1"/>
                </a:cxn>
                <a:cxn ang="0">
                  <a:pos x="connsiteX2" y="connsiteY2"/>
                </a:cxn>
              </a:cxnLst>
              <a:rect l="l" t="t" r="r" b="b"/>
              <a:pathLst>
                <a:path w="82800" h="83519">
                  <a:moveTo>
                    <a:pt x="0" y="0"/>
                  </a:moveTo>
                  <a:lnTo>
                    <a:pt x="82801" y="42709"/>
                  </a:lnTo>
                  <a:lnTo>
                    <a:pt x="40925" y="83520"/>
                  </a:lnTo>
                  <a:close/>
                </a:path>
              </a:pathLst>
            </a:custGeom>
            <a:solidFill>
              <a:srgbClr val="00AAD3"/>
            </a:solidFill>
            <a:ln w="9502"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F323433E-2F51-B0B0-B016-CD429F7A79EE}"/>
                </a:ext>
              </a:extLst>
            </p:cNvPr>
            <p:cNvSpPr/>
            <p:nvPr/>
          </p:nvSpPr>
          <p:spPr>
            <a:xfrm>
              <a:off x="-2778136" y="5270177"/>
              <a:ext cx="81849" cy="91112"/>
            </a:xfrm>
            <a:custGeom>
              <a:avLst/>
              <a:gdLst>
                <a:gd name="connsiteX0" fmla="*/ 81849 w 81849"/>
                <a:gd name="connsiteY0" fmla="*/ 91112 h 91112"/>
                <a:gd name="connsiteX1" fmla="*/ 0 w 81849"/>
                <a:gd name="connsiteY1" fmla="*/ 37963 h 91112"/>
                <a:gd name="connsiteX2" fmla="*/ 47587 w 81849"/>
                <a:gd name="connsiteY2" fmla="*/ 0 h 91112"/>
              </a:gdLst>
              <a:ahLst/>
              <a:cxnLst>
                <a:cxn ang="0">
                  <a:pos x="connsiteX0" y="connsiteY0"/>
                </a:cxn>
                <a:cxn ang="0">
                  <a:pos x="connsiteX1" y="connsiteY1"/>
                </a:cxn>
                <a:cxn ang="0">
                  <a:pos x="connsiteX2" y="connsiteY2"/>
                </a:cxn>
              </a:cxnLst>
              <a:rect l="l" t="t" r="r" b="b"/>
              <a:pathLst>
                <a:path w="81849" h="91112">
                  <a:moveTo>
                    <a:pt x="81849" y="91112"/>
                  </a:moveTo>
                  <a:lnTo>
                    <a:pt x="0" y="37963"/>
                  </a:lnTo>
                  <a:lnTo>
                    <a:pt x="47587" y="0"/>
                  </a:lnTo>
                  <a:close/>
                </a:path>
              </a:pathLst>
            </a:custGeom>
            <a:solidFill>
              <a:srgbClr val="C93360"/>
            </a:solidFill>
            <a:ln w="9502" cap="flat">
              <a:noFill/>
              <a:prstDash val="solid"/>
              <a:miter/>
            </a:ln>
          </p:spPr>
          <p:txBody>
            <a:bodyPr rtlCol="0" anchor="ctr"/>
            <a:lstStyle/>
            <a:p>
              <a:endParaRPr lang="en-US"/>
            </a:p>
          </p:txBody>
        </p:sp>
      </p:grpSp>
      <p:sp>
        <p:nvSpPr>
          <p:cNvPr id="26" name="Text Placeholder 2">
            <a:extLst>
              <a:ext uri="{FF2B5EF4-FFF2-40B4-BE49-F238E27FC236}">
                <a16:creationId xmlns:a16="http://schemas.microsoft.com/office/drawing/2014/main" id="{20ED6CA0-DA5C-7FE4-AC66-D5A91A061101}"/>
              </a:ext>
            </a:extLst>
          </p:cNvPr>
          <p:cNvSpPr txBox="1">
            <a:spLocks/>
          </p:cNvSpPr>
          <p:nvPr/>
        </p:nvSpPr>
        <p:spPr>
          <a:xfrm rot="16200000">
            <a:off x="5210248" y="8573120"/>
            <a:ext cx="3005702" cy="536162"/>
          </a:xfrm>
          <a:prstGeom prst="rect">
            <a:avLst/>
          </a:prstGeom>
          <a:solidFill>
            <a:srgbClr val="00AAD3"/>
          </a:solidFill>
        </p:spPr>
        <p:txBody>
          <a:bodyPr anchor="ctr">
            <a:noAutofit/>
          </a:bodyPr>
          <a:lstStyle>
            <a:lvl1pPr marL="0" indent="0" algn="ctr" defTabSz="755934" rtl="0" eaLnBrk="1" latinLnBrk="0" hangingPunct="1">
              <a:lnSpc>
                <a:spcPct val="90000"/>
              </a:lnSpc>
              <a:spcBef>
                <a:spcPts val="827"/>
              </a:spcBef>
              <a:buFont typeface="Arial" panose="020B0604020202020204" pitchFamily="34" charset="0"/>
              <a:buNone/>
              <a:defRPr sz="20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2400" dirty="0" err="1"/>
              <a:t>www.</a:t>
            </a:r>
            <a:r>
              <a:rPr lang="en-US" sz="2400" b="1" dirty="0" err="1"/>
              <a:t>digifabs</a:t>
            </a:r>
            <a:r>
              <a:rPr lang="en-US" sz="2400" dirty="0" err="1"/>
              <a:t>.eu</a:t>
            </a:r>
            <a:endParaRPr lang="en-US" sz="2400" dirty="0"/>
          </a:p>
        </p:txBody>
      </p:sp>
      <p:grpSp>
        <p:nvGrpSpPr>
          <p:cNvPr id="64" name="Group 63">
            <a:extLst>
              <a:ext uri="{FF2B5EF4-FFF2-40B4-BE49-F238E27FC236}">
                <a16:creationId xmlns:a16="http://schemas.microsoft.com/office/drawing/2014/main" id="{D5E90CEB-0B3D-395F-007A-70B114ECB6D4}"/>
              </a:ext>
            </a:extLst>
          </p:cNvPr>
          <p:cNvGrpSpPr/>
          <p:nvPr/>
        </p:nvGrpSpPr>
        <p:grpSpPr>
          <a:xfrm>
            <a:off x="571792" y="8677890"/>
            <a:ext cx="1355588" cy="399600"/>
            <a:chOff x="571792" y="8619411"/>
            <a:chExt cx="1355588" cy="399600"/>
          </a:xfrm>
        </p:grpSpPr>
        <p:sp>
          <p:nvSpPr>
            <p:cNvPr id="47" name="TextBox 46">
              <a:extLst>
                <a:ext uri="{FF2B5EF4-FFF2-40B4-BE49-F238E27FC236}">
                  <a16:creationId xmlns:a16="http://schemas.microsoft.com/office/drawing/2014/main" id="{2ABABA43-C933-A2A7-6602-7302C2C8925C}"/>
                </a:ext>
              </a:extLst>
            </p:cNvPr>
            <p:cNvSpPr txBox="1"/>
            <p:nvPr/>
          </p:nvSpPr>
          <p:spPr>
            <a:xfrm>
              <a:off x="580499" y="8647697"/>
              <a:ext cx="387064" cy="369332"/>
            </a:xfrm>
            <a:prstGeom prst="rect">
              <a:avLst/>
            </a:prstGeom>
            <a:noFill/>
          </p:spPr>
          <p:txBody>
            <a:bodyPr wrap="square" rtlCol="0">
              <a:spAutoFit/>
            </a:bodyPr>
            <a:lstStyle/>
            <a:p>
              <a:pPr algn="ctr"/>
              <a:r>
                <a:rPr lang="en-US" dirty="0">
                  <a:solidFill>
                    <a:srgbClr val="0D1C48"/>
                  </a:solidFill>
                  <a:hlinkClick r:id="rId4">
                    <a:extLst>
                      <a:ext uri="{A12FA001-AC4F-418D-AE19-62706E023703}">
                        <ahyp:hlinkClr xmlns:ahyp="http://schemas.microsoft.com/office/drawing/2018/hyperlinkcolor" val="tx"/>
                      </a:ext>
                    </a:extLst>
                  </a:hlinkClick>
                </a:rPr>
                <a:t>l</a:t>
              </a:r>
              <a:endParaRPr lang="en-US" dirty="0">
                <a:solidFill>
                  <a:srgbClr val="0D1C48"/>
                </a:solidFill>
              </a:endParaRPr>
            </a:p>
          </p:txBody>
        </p:sp>
        <p:sp>
          <p:nvSpPr>
            <p:cNvPr id="48" name="TextBox 47">
              <a:extLst>
                <a:ext uri="{FF2B5EF4-FFF2-40B4-BE49-F238E27FC236}">
                  <a16:creationId xmlns:a16="http://schemas.microsoft.com/office/drawing/2014/main" id="{3A796C0B-D0AD-A549-C450-37DA9992BE6D}"/>
                </a:ext>
              </a:extLst>
            </p:cNvPr>
            <p:cNvSpPr txBox="1"/>
            <p:nvPr/>
          </p:nvSpPr>
          <p:spPr>
            <a:xfrm>
              <a:off x="1094747" y="8643622"/>
              <a:ext cx="367230" cy="369332"/>
            </a:xfrm>
            <a:prstGeom prst="rect">
              <a:avLst/>
            </a:prstGeom>
            <a:noFill/>
          </p:spPr>
          <p:txBody>
            <a:bodyPr wrap="square" rtlCol="0">
              <a:spAutoFit/>
            </a:bodyPr>
            <a:lstStyle/>
            <a:p>
              <a:pPr algn="ctr"/>
              <a:r>
                <a:rPr lang="en-US" dirty="0">
                  <a:solidFill>
                    <a:srgbClr val="0D1C48"/>
                  </a:solidFill>
                  <a:hlinkClick r:id="rId5">
                    <a:extLst>
                      <a:ext uri="{A12FA001-AC4F-418D-AE19-62706E023703}">
                        <ahyp:hlinkClr xmlns:ahyp="http://schemas.microsoft.com/office/drawing/2018/hyperlinkcolor" val="tx"/>
                      </a:ext>
                    </a:extLst>
                  </a:hlinkClick>
                </a:rPr>
                <a:t>in</a:t>
              </a:r>
              <a:endParaRPr lang="en-US" dirty="0">
                <a:solidFill>
                  <a:srgbClr val="0D1C48"/>
                </a:solidFill>
              </a:endParaRPr>
            </a:p>
          </p:txBody>
        </p:sp>
        <p:sp>
          <p:nvSpPr>
            <p:cNvPr id="49" name="TextBox 48">
              <a:extLst>
                <a:ext uri="{FF2B5EF4-FFF2-40B4-BE49-F238E27FC236}">
                  <a16:creationId xmlns:a16="http://schemas.microsoft.com/office/drawing/2014/main" id="{4B5F0AC2-96AF-ACE6-F007-AAE322813DE3}"/>
                </a:ext>
              </a:extLst>
            </p:cNvPr>
            <p:cNvSpPr txBox="1"/>
            <p:nvPr/>
          </p:nvSpPr>
          <p:spPr>
            <a:xfrm>
              <a:off x="1588195" y="8641490"/>
              <a:ext cx="283734" cy="369332"/>
            </a:xfrm>
            <a:prstGeom prst="rect">
              <a:avLst/>
            </a:prstGeom>
            <a:noFill/>
          </p:spPr>
          <p:txBody>
            <a:bodyPr wrap="square" rtlCol="0">
              <a:spAutoFit/>
            </a:bodyPr>
            <a:lstStyle/>
            <a:p>
              <a:pPr algn="ctr"/>
              <a:r>
                <a:rPr lang="en-US" dirty="0">
                  <a:solidFill>
                    <a:srgbClr val="0D1C48"/>
                  </a:solidFill>
                  <a:hlinkClick r:id="rId6">
                    <a:extLst>
                      <a:ext uri="{A12FA001-AC4F-418D-AE19-62706E023703}">
                        <ahyp:hlinkClr xmlns:ahyp="http://schemas.microsoft.com/office/drawing/2018/hyperlinkcolor" val="tx"/>
                      </a:ext>
                    </a:extLst>
                  </a:hlinkClick>
                </a:rPr>
                <a:t>f</a:t>
              </a:r>
              <a:endParaRPr lang="en-US" dirty="0">
                <a:solidFill>
                  <a:srgbClr val="0D1C48"/>
                </a:solidFill>
              </a:endParaRPr>
            </a:p>
          </p:txBody>
        </p:sp>
        <p:grpSp>
          <p:nvGrpSpPr>
            <p:cNvPr id="50" name="Graphic 3">
              <a:extLst>
                <a:ext uri="{FF2B5EF4-FFF2-40B4-BE49-F238E27FC236}">
                  <a16:creationId xmlns:a16="http://schemas.microsoft.com/office/drawing/2014/main" id="{1EC27E7B-CA63-9CDF-7D1D-E6B1BF2B3670}"/>
                </a:ext>
              </a:extLst>
            </p:cNvPr>
            <p:cNvGrpSpPr>
              <a:grpSpLocks noChangeAspect="1"/>
            </p:cNvGrpSpPr>
            <p:nvPr/>
          </p:nvGrpSpPr>
          <p:grpSpPr>
            <a:xfrm>
              <a:off x="1528076" y="8619411"/>
              <a:ext cx="399304" cy="399600"/>
              <a:chOff x="-1196056" y="2499889"/>
              <a:chExt cx="850463" cy="851093"/>
            </a:xfrm>
          </p:grpSpPr>
          <p:sp>
            <p:nvSpPr>
              <p:cNvPr id="51" name="Freeform 50">
                <a:extLst>
                  <a:ext uri="{FF2B5EF4-FFF2-40B4-BE49-F238E27FC236}">
                    <a16:creationId xmlns:a16="http://schemas.microsoft.com/office/drawing/2014/main" id="{FEB1767B-506C-E983-E823-C89A49992025}"/>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2" name="Freeform 51">
                <a:extLst>
                  <a:ext uri="{FF2B5EF4-FFF2-40B4-BE49-F238E27FC236}">
                    <a16:creationId xmlns:a16="http://schemas.microsoft.com/office/drawing/2014/main" id="{B2CFB560-E84C-6DC8-24ED-5373F8857E1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3" name="Group 52">
              <a:extLst>
                <a:ext uri="{FF2B5EF4-FFF2-40B4-BE49-F238E27FC236}">
                  <a16:creationId xmlns:a16="http://schemas.microsoft.com/office/drawing/2014/main" id="{EA48BB13-6291-EE8B-DB52-87A2234895F8}"/>
                </a:ext>
              </a:extLst>
            </p:cNvPr>
            <p:cNvGrpSpPr/>
            <p:nvPr/>
          </p:nvGrpSpPr>
          <p:grpSpPr>
            <a:xfrm>
              <a:off x="1063321" y="8619411"/>
              <a:ext cx="398945" cy="398945"/>
              <a:chOff x="1063321" y="8619411"/>
              <a:chExt cx="398945" cy="398945"/>
            </a:xfrm>
          </p:grpSpPr>
          <p:sp>
            <p:nvSpPr>
              <p:cNvPr id="54" name="Freeform 53">
                <a:extLst>
                  <a:ext uri="{FF2B5EF4-FFF2-40B4-BE49-F238E27FC236}">
                    <a16:creationId xmlns:a16="http://schemas.microsoft.com/office/drawing/2014/main" id="{4CE2437C-B9BA-6C37-F70B-6B55E1CFD2C5}"/>
                  </a:ext>
                </a:extLst>
              </p:cNvPr>
              <p:cNvSpPr/>
              <p:nvPr/>
            </p:nvSpPr>
            <p:spPr>
              <a:xfrm>
                <a:off x="1063321" y="8619411"/>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5" name="Freeform 54">
                <a:extLst>
                  <a:ext uri="{FF2B5EF4-FFF2-40B4-BE49-F238E27FC236}">
                    <a16:creationId xmlns:a16="http://schemas.microsoft.com/office/drawing/2014/main" id="{19F0D286-6117-4EED-E3A4-62035F9B5A37}"/>
                  </a:ext>
                </a:extLst>
              </p:cNvPr>
              <p:cNvSpPr/>
              <p:nvPr/>
            </p:nvSpPr>
            <p:spPr>
              <a:xfrm>
                <a:off x="1137200" y="8693291"/>
                <a:ext cx="251187" cy="251188"/>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6" name="Freeform 55">
                <a:extLst>
                  <a:ext uri="{FF2B5EF4-FFF2-40B4-BE49-F238E27FC236}">
                    <a16:creationId xmlns:a16="http://schemas.microsoft.com/office/drawing/2014/main" id="{EEFB752E-1FAB-62E1-C954-4F1B79F2EB00}"/>
                  </a:ext>
                </a:extLst>
              </p:cNvPr>
              <p:cNvSpPr/>
              <p:nvPr/>
            </p:nvSpPr>
            <p:spPr>
              <a:xfrm>
                <a:off x="1198371" y="8754461"/>
                <a:ext cx="128844" cy="128845"/>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84DDBE9F-FF41-4EA3-0353-B0AF3AFF02A1}"/>
                  </a:ext>
                </a:extLst>
              </p:cNvPr>
              <p:cNvSpPr/>
              <p:nvPr/>
            </p:nvSpPr>
            <p:spPr>
              <a:xfrm>
                <a:off x="1314804" y="8736728"/>
                <a:ext cx="30142" cy="30142"/>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58" name="Group 57">
              <a:extLst>
                <a:ext uri="{FF2B5EF4-FFF2-40B4-BE49-F238E27FC236}">
                  <a16:creationId xmlns:a16="http://schemas.microsoft.com/office/drawing/2014/main" id="{AC13E7EC-2CED-508F-1807-AD4FCBD0BBE3}"/>
                </a:ext>
              </a:extLst>
            </p:cNvPr>
            <p:cNvGrpSpPr/>
            <p:nvPr/>
          </p:nvGrpSpPr>
          <p:grpSpPr>
            <a:xfrm>
              <a:off x="571792" y="8619411"/>
              <a:ext cx="398945" cy="398945"/>
              <a:chOff x="571792" y="8619413"/>
              <a:chExt cx="398945" cy="398945"/>
            </a:xfrm>
          </p:grpSpPr>
          <p:sp>
            <p:nvSpPr>
              <p:cNvPr id="59" name="Freeform 58">
                <a:extLst>
                  <a:ext uri="{FF2B5EF4-FFF2-40B4-BE49-F238E27FC236}">
                    <a16:creationId xmlns:a16="http://schemas.microsoft.com/office/drawing/2014/main" id="{2F1C4EA2-CF82-28C2-7FAD-016255856310}"/>
                  </a:ext>
                </a:extLst>
              </p:cNvPr>
              <p:cNvSpPr/>
              <p:nvPr/>
            </p:nvSpPr>
            <p:spPr>
              <a:xfrm>
                <a:off x="571792" y="8619413"/>
                <a:ext cx="398945" cy="398945"/>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EF4D84"/>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0" name="Freeform 59">
                <a:extLst>
                  <a:ext uri="{FF2B5EF4-FFF2-40B4-BE49-F238E27FC236}">
                    <a16:creationId xmlns:a16="http://schemas.microsoft.com/office/drawing/2014/main" id="{53F99F85-B833-D631-C29F-2DCA6C63FE88}"/>
                  </a:ext>
                </a:extLst>
              </p:cNvPr>
              <p:cNvSpPr/>
              <p:nvPr/>
            </p:nvSpPr>
            <p:spPr>
              <a:xfrm>
                <a:off x="737313" y="8764313"/>
                <a:ext cx="166386" cy="168305"/>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7F8A1FB6-EE79-44A1-262B-02C3E33218A5}"/>
                  </a:ext>
                </a:extLst>
              </p:cNvPr>
              <p:cNvSpPr/>
              <p:nvPr/>
            </p:nvSpPr>
            <p:spPr>
              <a:xfrm>
                <a:off x="652527" y="8768260"/>
                <a:ext cx="54533" cy="164159"/>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7415208-64A2-140A-319E-D0C0ECDB4CC7}"/>
                  </a:ext>
                </a:extLst>
              </p:cNvPr>
              <p:cNvSpPr/>
              <p:nvPr/>
            </p:nvSpPr>
            <p:spPr>
              <a:xfrm>
                <a:off x="649266" y="8689066"/>
                <a:ext cx="61397" cy="5701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41531355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1af9fa0-a641-4ce8-babf-d6d527220dcd">
      <Terms xmlns="http://schemas.microsoft.com/office/infopath/2007/PartnerControls"/>
    </lcf76f155ced4ddcb4097134ff3c332f>
    <TaxCatchAll xmlns="4ebf2230-6fdc-4eb0-8f23-9af151be2bf6"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9B92712FCC7E824DAF43E355A1479632" ma:contentTypeVersion="17" ma:contentTypeDescription="Utwórz nowy dokument." ma:contentTypeScope="" ma:versionID="ac00a324726451d215a41440ca0a880b">
  <xsd:schema xmlns:xsd="http://www.w3.org/2001/XMLSchema" xmlns:xs="http://www.w3.org/2001/XMLSchema" xmlns:p="http://schemas.microsoft.com/office/2006/metadata/properties" xmlns:ns2="01af9fa0-a641-4ce8-babf-d6d527220dcd" xmlns:ns3="4ebf2230-6fdc-4eb0-8f23-9af151be2bf6" targetNamespace="http://schemas.microsoft.com/office/2006/metadata/properties" ma:root="true" ma:fieldsID="1bd2cd52c6f8e089a87c0f44fd3e2e22" ns2:_="" ns3:_="">
    <xsd:import namespace="01af9fa0-a641-4ce8-babf-d6d527220dcd"/>
    <xsd:import namespace="4ebf2230-6fdc-4eb0-8f23-9af151be2bf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1af9fa0-a641-4ce8-babf-d6d527220d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f2230-6fdc-4eb0-8f23-9af151be2bf6"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00764b5-445d-493e-ba0d-802ae545e32c}" ma:internalName="TaxCatchAll" ma:showField="CatchAllData" ma:web="4ebf2230-6fdc-4eb0-8f23-9af151be2bf6">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96795D8-6616-458F-9F05-EB61A1026077}">
  <ds:schemaRefs>
    <ds:schemaRef ds:uri="http://schemas.microsoft.com/office/2006/metadata/properties"/>
    <ds:schemaRef ds:uri="http://schemas.microsoft.com/office/infopath/2007/PartnerControls"/>
    <ds:schemaRef ds:uri="01af9fa0-a641-4ce8-babf-d6d527220dcd"/>
    <ds:schemaRef ds:uri="4ebf2230-6fdc-4eb0-8f23-9af151be2bf6"/>
    <ds:schemaRef ds:uri="7a77f254-c6a1-4c2e-a963-fe5d1a94031a"/>
    <ds:schemaRef ds:uri="a96dae76-8834-4e30-8b72-dc634abd1d11"/>
  </ds:schemaRefs>
</ds:datastoreItem>
</file>

<file path=customXml/itemProps2.xml><?xml version="1.0" encoding="utf-8"?>
<ds:datastoreItem xmlns:ds="http://schemas.openxmlformats.org/officeDocument/2006/customXml" ds:itemID="{6CB622D0-7E32-4BA7-8A91-9C6B839036A7}"/>
</file>

<file path=customXml/itemProps3.xml><?xml version="1.0" encoding="utf-8"?>
<ds:datastoreItem xmlns:ds="http://schemas.openxmlformats.org/officeDocument/2006/customXml" ds:itemID="{8239AC65-B4DD-46F0-AD7C-E04F3FD234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16293</TotalTime>
  <Words>1139</Words>
  <Application>Microsoft Office PowerPoint</Application>
  <PresentationFormat>Niestandardowy</PresentationFormat>
  <Paragraphs>105</Paragraphs>
  <Slides>4</Slides>
  <Notes>0</Notes>
  <HiddenSlides>0</HiddenSlides>
  <MMClips>0</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4</vt:i4>
      </vt:variant>
    </vt:vector>
  </HeadingPairs>
  <TitlesOfParts>
    <vt:vector size="8" baseType="lpstr">
      <vt:lpstr>Arial</vt:lpstr>
      <vt:lpstr>Calibri</vt:lpstr>
      <vt:lpstr>Montserrat</vt:lpstr>
      <vt:lpstr>Office Theme</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Mert Özmutaf</dc:creator>
  <cp:lastModifiedBy>Paweł Głodek</cp:lastModifiedBy>
  <cp:revision>502</cp:revision>
  <dcterms:created xsi:type="dcterms:W3CDTF">2018-08-04T19:06:08Z</dcterms:created>
  <dcterms:modified xsi:type="dcterms:W3CDTF">2026-07-14T13:25:15Z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0x0101009B92712FCC7E824DAF43E355A1479632</vt:lpwstr>
  </property>
  <property fmtid="{D5CDD505-2E9C-101B-9397-08002B2CF9AE}" pid="3" name="MediaServiceImageTags">
    <vt:lpwstr/>
  </property>
</Properties>
</file>