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8"/>
  </p:notesMasterIdLst>
  <p:handoutMasterIdLst>
    <p:handoutMasterId r:id="rId9"/>
  </p:handoutMasterIdLst>
  <p:sldIdLst>
    <p:sldId id="724" r:id="rId5"/>
    <p:sldId id="726" r:id="rId6"/>
    <p:sldId id="715" r:id="rId7"/>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8220"/>
    <a:srgbClr val="0D1C48"/>
    <a:srgbClr val="EF4D84"/>
    <a:srgbClr val="00AAD3"/>
    <a:srgbClr val="FFC20E"/>
    <a:srgbClr val="C93360"/>
    <a:srgbClr val="FFFFFF"/>
    <a:srgbClr val="5CC0C6"/>
    <a:srgbClr val="0080AA"/>
    <a:srgbClr val="3CBE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52" autoAdjust="0"/>
    <p:restoredTop sz="93444"/>
  </p:normalViewPr>
  <p:slideViewPr>
    <p:cSldViewPr snapToGrid="0">
      <p:cViewPr>
        <p:scale>
          <a:sx n="150" d="100"/>
          <a:sy n="150" d="100"/>
        </p:scale>
        <p:origin x="1422" y="-2916"/>
      </p:cViewPr>
      <p:guideLst/>
    </p:cSldViewPr>
  </p:slideViewPr>
  <p:notesTextViewPr>
    <p:cViewPr>
      <p:scale>
        <a:sx n="1" d="1"/>
        <a:sy n="1" d="1"/>
      </p:scale>
      <p:origin x="0" y="0"/>
    </p:cViewPr>
  </p:notesTextViewPr>
  <p:sorterViewPr>
    <p:cViewPr>
      <p:scale>
        <a:sx n="1" d="1"/>
        <a:sy n="1" d="1"/>
      </p:scale>
      <p:origin x="0" y="-3084"/>
    </p:cViewPr>
  </p:sorterViewPr>
  <p:notesViewPr>
    <p:cSldViewPr snapToGrid="0">
      <p:cViewPr varScale="1">
        <p:scale>
          <a:sx n="74" d="100"/>
          <a:sy n="74" d="100"/>
        </p:scale>
        <p:origin x="3320"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arzyna Lobacz" userId="25f70d2bcb59c507" providerId="LiveId" clId="{33D8D097-DBEC-4F97-9A05-B04E8ED4985E}"/>
    <pc:docChg chg="delSld modSld">
      <pc:chgData name="Katarzyna Lobacz" userId="25f70d2bcb59c507" providerId="LiveId" clId="{33D8D097-DBEC-4F97-9A05-B04E8ED4985E}" dt="2026-06-25T19:53:45.866" v="20" actId="20577"/>
      <pc:docMkLst>
        <pc:docMk/>
      </pc:docMkLst>
      <pc:sldChg chg="modSp mod">
        <pc:chgData name="Katarzyna Lobacz" userId="25f70d2bcb59c507" providerId="LiveId" clId="{33D8D097-DBEC-4F97-9A05-B04E8ED4985E}" dt="2026-06-25T19:53:45.866" v="20" actId="20577"/>
        <pc:sldMkLst>
          <pc:docMk/>
          <pc:sldMk cId="2714811958" sldId="724"/>
        </pc:sldMkLst>
        <pc:spChg chg="mod">
          <ac:chgData name="Katarzyna Lobacz" userId="25f70d2bcb59c507" providerId="LiveId" clId="{33D8D097-DBEC-4F97-9A05-B04E8ED4985E}" dt="2026-06-25T19:53:38.445" v="16" actId="14100"/>
          <ac:spMkLst>
            <pc:docMk/>
            <pc:sldMk cId="2714811958" sldId="724"/>
            <ac:spMk id="155" creationId="{DC424E8C-B66F-CF6A-4857-C059F27FBD29}"/>
          </ac:spMkLst>
        </pc:spChg>
        <pc:spChg chg="mod">
          <ac:chgData name="Katarzyna Lobacz" userId="25f70d2bcb59c507" providerId="LiveId" clId="{33D8D097-DBEC-4F97-9A05-B04E8ED4985E}" dt="2026-06-25T19:53:33.846" v="15" actId="20577"/>
          <ac:spMkLst>
            <pc:docMk/>
            <pc:sldMk cId="2714811958" sldId="724"/>
            <ac:spMk id="156" creationId="{4A28F563-4900-1B21-1656-1722C2E84BE4}"/>
          </ac:spMkLst>
        </pc:spChg>
        <pc:spChg chg="mod">
          <ac:chgData name="Katarzyna Lobacz" userId="25f70d2bcb59c507" providerId="LiveId" clId="{33D8D097-DBEC-4F97-9A05-B04E8ED4985E}" dt="2026-06-25T19:53:45.866" v="20" actId="20577"/>
          <ac:spMkLst>
            <pc:docMk/>
            <pc:sldMk cId="2714811958" sldId="724"/>
            <ac:spMk id="158" creationId="{34B7C9E0-57DC-E4BC-D656-82806DDEDBA2}"/>
          </ac:spMkLst>
        </pc:spChg>
      </pc:sldChg>
      <pc:sldChg chg="del">
        <pc:chgData name="Katarzyna Lobacz" userId="25f70d2bcb59c507" providerId="LiveId" clId="{33D8D097-DBEC-4F97-9A05-B04E8ED4985E}" dt="2026-06-24T17:51:43.788" v="0" actId="47"/>
        <pc:sldMkLst>
          <pc:docMk/>
          <pc:sldMk cId="3776591524" sldId="728"/>
        </pc:sldMkLst>
      </pc:sldChg>
      <pc:sldChg chg="del">
        <pc:chgData name="Katarzyna Lobacz" userId="25f70d2bcb59c507" providerId="LiveId" clId="{33D8D097-DBEC-4F97-9A05-B04E8ED4985E}" dt="2026-06-24T17:51:43.788" v="0" actId="47"/>
        <pc:sldMkLst>
          <pc:docMk/>
          <pc:sldMk cId="1915453084" sldId="729"/>
        </pc:sldMkLst>
      </pc:sldChg>
      <pc:sldChg chg="del">
        <pc:chgData name="Katarzyna Lobacz" userId="25f70d2bcb59c507" providerId="LiveId" clId="{33D8D097-DBEC-4F97-9A05-B04E8ED4985E}" dt="2026-06-24T17:51:43.788" v="0" actId="47"/>
        <pc:sldMkLst>
          <pc:docMk/>
          <pc:sldMk cId="1367793257" sldId="730"/>
        </pc:sldMkLst>
      </pc:sldChg>
      <pc:sldChg chg="del">
        <pc:chgData name="Katarzyna Lobacz" userId="25f70d2bcb59c507" providerId="LiveId" clId="{33D8D097-DBEC-4F97-9A05-B04E8ED4985E}" dt="2026-06-24T17:51:43.788" v="0" actId="47"/>
        <pc:sldMkLst>
          <pc:docMk/>
          <pc:sldMk cId="2791109880" sldId="73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6/28/2026</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28/06/2026</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05F028C2-AEA8-7570-A3AC-87A427C09971}"/>
              </a:ext>
            </a:extLst>
          </p:cNvPr>
          <p:cNvSpPr>
            <a:spLocks noGrp="1"/>
          </p:cNvSpPr>
          <p:nvPr>
            <p:ph type="pic" sz="quarter" idx="19"/>
          </p:nvPr>
        </p:nvSpPr>
        <p:spPr>
          <a:xfrm>
            <a:off x="-21689" y="1973881"/>
            <a:ext cx="7581364" cy="6582585"/>
          </a:xfrm>
          <a:custGeom>
            <a:avLst/>
            <a:gdLst>
              <a:gd name="connsiteX0" fmla="*/ 0 w 7581364"/>
              <a:gd name="connsiteY0" fmla="*/ 0 h 6582585"/>
              <a:gd name="connsiteX1" fmla="*/ 7581364 w 7581364"/>
              <a:gd name="connsiteY1" fmla="*/ 0 h 6582585"/>
              <a:gd name="connsiteX2" fmla="*/ 7581364 w 7581364"/>
              <a:gd name="connsiteY2" fmla="*/ 6582585 h 6582585"/>
              <a:gd name="connsiteX3" fmla="*/ 4193871 w 7581364"/>
              <a:gd name="connsiteY3" fmla="*/ 6582585 h 6582585"/>
              <a:gd name="connsiteX4" fmla="*/ 4193871 w 7581364"/>
              <a:gd name="connsiteY4" fmla="*/ 4276679 h 6582585"/>
              <a:gd name="connsiteX5" fmla="*/ 0 w 7581364"/>
              <a:gd name="connsiteY5" fmla="*/ 4276679 h 658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1364" h="6582585">
                <a:moveTo>
                  <a:pt x="0" y="0"/>
                </a:moveTo>
                <a:lnTo>
                  <a:pt x="7581364" y="0"/>
                </a:lnTo>
                <a:lnTo>
                  <a:pt x="7581364" y="6582585"/>
                </a:lnTo>
                <a:lnTo>
                  <a:pt x="4193871" y="6582585"/>
                </a:lnTo>
                <a:lnTo>
                  <a:pt x="4193871" y="4276679"/>
                </a:lnTo>
                <a:lnTo>
                  <a:pt x="0" y="4276679"/>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AAD3"/>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AAD3"/>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D1C48"/>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D1C48"/>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3" name="Picture 22">
            <a:extLst>
              <a:ext uri="{FF2B5EF4-FFF2-40B4-BE49-F238E27FC236}">
                <a16:creationId xmlns:a16="http://schemas.microsoft.com/office/drawing/2014/main" id="{2DE19C4E-4804-964C-9782-ABE76B802EE7}"/>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222899" y="7163192"/>
            <a:ext cx="2291738" cy="2396699"/>
          </a:xfrm>
          <a:prstGeom prst="rect">
            <a:avLst/>
          </a:prstGeom>
        </p:spPr>
      </p:pic>
      <p:pic>
        <p:nvPicPr>
          <p:cNvPr id="24" name="Picture 23">
            <a:extLst>
              <a:ext uri="{FF2B5EF4-FFF2-40B4-BE49-F238E27FC236}">
                <a16:creationId xmlns:a16="http://schemas.microsoft.com/office/drawing/2014/main" id="{AA86FA06-2B05-8151-2ABA-5404E6E23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504511" y="199380"/>
            <a:ext cx="3751056" cy="1623441"/>
          </a:xfrm>
          <a:prstGeom prst="rect">
            <a:avLst/>
          </a:prstGeom>
        </p:spPr>
      </p:pic>
      <p:sp>
        <p:nvSpPr>
          <p:cNvPr id="2" name="Rectangle 1">
            <a:extLst>
              <a:ext uri="{FF2B5EF4-FFF2-40B4-BE49-F238E27FC236}">
                <a16:creationId xmlns:a16="http://schemas.microsoft.com/office/drawing/2014/main" id="{A9800267-B956-7297-AB2E-4C9805A62339}"/>
              </a:ext>
            </a:extLst>
          </p:cNvPr>
          <p:cNvSpPr/>
          <p:nvPr userDrawn="1"/>
        </p:nvSpPr>
        <p:spPr>
          <a:xfrm flipV="1">
            <a:off x="-9440" y="9229787"/>
            <a:ext cx="4193871" cy="419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solidFill>
            <a:srgbClr val="00AAD3"/>
          </a:soli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699181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0AAD3"/>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Follow our journey</a:t>
            </a:r>
          </a:p>
        </p:txBody>
      </p:sp>
      <p:pic>
        <p:nvPicPr>
          <p:cNvPr id="2" name="Picture 1">
            <a:extLst>
              <a:ext uri="{FF2B5EF4-FFF2-40B4-BE49-F238E27FC236}">
                <a16:creationId xmlns:a16="http://schemas.microsoft.com/office/drawing/2014/main" id="{697999F3-305D-366E-4AA6-A54A96E009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4511" y="278892"/>
            <a:ext cx="3751056" cy="1623441"/>
          </a:xfrm>
          <a:prstGeom prst="rect">
            <a:avLst/>
          </a:prstGeom>
        </p:spPr>
      </p:pic>
      <p:sp>
        <p:nvSpPr>
          <p:cNvPr id="3" name="TextBox 2">
            <a:extLst>
              <a:ext uri="{FF2B5EF4-FFF2-40B4-BE49-F238E27FC236}">
                <a16:creationId xmlns:a16="http://schemas.microsoft.com/office/drawing/2014/main" id="{7DD1C1E0-C755-5E4F-7101-9CA1C8732F7C}"/>
              </a:ext>
            </a:extLst>
          </p:cNvPr>
          <p:cNvSpPr txBox="1"/>
          <p:nvPr userDrawn="1"/>
        </p:nvSpPr>
        <p:spPr>
          <a:xfrm>
            <a:off x="2022061" y="9961558"/>
            <a:ext cx="3515550" cy="415498"/>
          </a:xfrm>
          <a:prstGeom prst="rect">
            <a:avLst/>
          </a:prstGeom>
          <a:noFill/>
        </p:spPr>
        <p:txBody>
          <a:bodyPr wrap="square">
            <a:spAutoFit/>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E" sz="700" b="0" i="0" u="none" strike="noStrike" dirty="0">
                <a:solidFill>
                  <a:srgbClr val="0B3A5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endParaRPr lang="en-US" sz="700" i="0" dirty="0">
              <a:solidFill>
                <a:srgbClr val="0B3A5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B7B2A8C5-F495-919D-C813-4171C9DC5A0A}"/>
              </a:ext>
            </a:extLst>
          </p:cNvPr>
          <p:cNvPicPr>
            <a:picLocks noChangeAspect="1"/>
          </p:cNvPicPr>
          <p:nvPr userDrawn="1"/>
        </p:nvPicPr>
        <p:blipFill>
          <a:blip r:embed="rId3"/>
          <a:stretch>
            <a:fillRect/>
          </a:stretch>
        </p:blipFill>
        <p:spPr>
          <a:xfrm>
            <a:off x="475206" y="10017729"/>
            <a:ext cx="1529269" cy="340525"/>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9440" y="3800813"/>
            <a:ext cx="7691930" cy="504055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3" name="Picture 22">
            <a:extLst>
              <a:ext uri="{FF2B5EF4-FFF2-40B4-BE49-F238E27FC236}">
                <a16:creationId xmlns:a16="http://schemas.microsoft.com/office/drawing/2014/main" id="{2DE19C4E-4804-964C-9782-ABE76B802EE7}"/>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382148" y="5167107"/>
            <a:ext cx="4065069" cy="4251248"/>
          </a:xfrm>
          <a:prstGeom prst="rect">
            <a:avLst/>
          </a:prstGeom>
        </p:spPr>
      </p:pic>
      <p:pic>
        <p:nvPicPr>
          <p:cNvPr id="24" name="Picture 23">
            <a:extLst>
              <a:ext uri="{FF2B5EF4-FFF2-40B4-BE49-F238E27FC236}">
                <a16:creationId xmlns:a16="http://schemas.microsoft.com/office/drawing/2014/main" id="{AA86FA06-2B05-8151-2ABA-5404E6E23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4665" y="664052"/>
            <a:ext cx="3751056" cy="1623441"/>
          </a:xfrm>
          <a:prstGeom prst="rect">
            <a:avLst/>
          </a:prstGeom>
        </p:spPr>
      </p:pic>
      <p:sp>
        <p:nvSpPr>
          <p:cNvPr id="2" name="Rectangle 1">
            <a:extLst>
              <a:ext uri="{FF2B5EF4-FFF2-40B4-BE49-F238E27FC236}">
                <a16:creationId xmlns:a16="http://schemas.microsoft.com/office/drawing/2014/main" id="{A9800267-B956-7297-AB2E-4C9805A62339}"/>
              </a:ext>
            </a:extLst>
          </p:cNvPr>
          <p:cNvSpPr/>
          <p:nvPr userDrawn="1"/>
        </p:nvSpPr>
        <p:spPr>
          <a:xfrm flipV="1">
            <a:off x="-9440" y="9229787"/>
            <a:ext cx="4193871" cy="419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Tree>
    <p:extLst>
      <p:ext uri="{BB962C8B-B14F-4D97-AF65-F5344CB8AC3E}">
        <p14:creationId xmlns:p14="http://schemas.microsoft.com/office/powerpoint/2010/main" val="2197755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pic>
        <p:nvPicPr>
          <p:cNvPr id="2" name="Picture 1">
            <a:extLst>
              <a:ext uri="{FF2B5EF4-FFF2-40B4-BE49-F238E27FC236}">
                <a16:creationId xmlns:a16="http://schemas.microsoft.com/office/drawing/2014/main" id="{6222FDB9-7BC9-B633-60D4-3E88945EBE5F}"/>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369089">
            <a:off x="284466" y="1592856"/>
            <a:ext cx="2013857" cy="2106091"/>
          </a:xfrm>
          <a:prstGeom prst="rect">
            <a:avLst/>
          </a:prstGeom>
        </p:spPr>
      </p:pic>
    </p:spTree>
    <p:extLst>
      <p:ext uri="{BB962C8B-B14F-4D97-AF65-F5344CB8AC3E}">
        <p14:creationId xmlns:p14="http://schemas.microsoft.com/office/powerpoint/2010/main" val="3670157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80219" y="4581274"/>
            <a:ext cx="10691814" cy="1529268"/>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732245" y="3964837"/>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732245" y="4440205"/>
            <a:ext cx="3942875"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732245" y="4941213"/>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732245" y="5442168"/>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732245" y="5943958"/>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741885" y="6473154"/>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741885" y="6963386"/>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Box 6">
            <a:extLst>
              <a:ext uri="{FF2B5EF4-FFF2-40B4-BE49-F238E27FC236}">
                <a16:creationId xmlns:a16="http://schemas.microsoft.com/office/drawing/2014/main" id="{17BD6068-E998-6938-E1BC-03B7443232C1}"/>
              </a:ext>
            </a:extLst>
          </p:cNvPr>
          <p:cNvSpPr txBox="1"/>
          <p:nvPr userDrawn="1"/>
        </p:nvSpPr>
        <p:spPr>
          <a:xfrm>
            <a:off x="3754437" y="8346609"/>
            <a:ext cx="2920683" cy="369332"/>
          </a:xfrm>
          <a:prstGeom prst="rect">
            <a:avLst/>
          </a:prstGeom>
          <a:noFill/>
        </p:spPr>
        <p:txBody>
          <a:bodyPr wrap="square">
            <a:spAutoFit/>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E" sz="600" b="0" i="0" u="none" strike="noStrike" dirty="0">
                <a:solidFill>
                  <a:srgbClr val="0B3A5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endParaRPr lang="en-US" sz="600" i="0" dirty="0">
              <a:solidFill>
                <a:srgbClr val="0B3A5B"/>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1B081936-5371-F016-7FBB-4D6883EA6DB9}"/>
              </a:ext>
            </a:extLst>
          </p:cNvPr>
          <p:cNvPicPr>
            <a:picLocks noChangeAspect="1"/>
          </p:cNvPicPr>
          <p:nvPr userDrawn="1"/>
        </p:nvPicPr>
        <p:blipFill>
          <a:blip r:embed="rId2"/>
          <a:stretch>
            <a:fillRect/>
          </a:stretch>
        </p:blipFill>
        <p:spPr>
          <a:xfrm>
            <a:off x="2225168" y="8353328"/>
            <a:ext cx="1529269" cy="340525"/>
          </a:xfrm>
          <a:prstGeom prst="rect">
            <a:avLst/>
          </a:prstGeom>
        </p:spPr>
      </p:pic>
      <p:pic>
        <p:nvPicPr>
          <p:cNvPr id="9" name="Picture 8">
            <a:extLst>
              <a:ext uri="{FF2B5EF4-FFF2-40B4-BE49-F238E27FC236}">
                <a16:creationId xmlns:a16="http://schemas.microsoft.com/office/drawing/2014/main" id="{2287FF2C-AE81-6B4D-B5C1-42BDF772E050}"/>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601113">
            <a:off x="-179391" y="8708363"/>
            <a:ext cx="2201672" cy="2302508"/>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0" y="2721935"/>
            <a:ext cx="7559675" cy="537957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D1C48"/>
          </a:solidFill>
          <a:ln w="30808"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C2DAD3A7-6218-40F5-9D70-1539DB433337}"/>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6508313">
            <a:off x="-287687" y="4641137"/>
            <a:ext cx="3834798" cy="4010431"/>
          </a:xfrm>
          <a:prstGeom prst="rect">
            <a:avLst/>
          </a:prstGeom>
        </p:spPr>
      </p:pic>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456556" y="968901"/>
            <a:ext cx="4819651" cy="3109490"/>
          </a:xfrm>
          <a:prstGeom prst="rect">
            <a:avLst/>
          </a:prstGeom>
          <a:effectLst>
            <a:glow rad="127000">
              <a:srgbClr val="414141"/>
            </a:glow>
          </a:effectLst>
        </p:spPr>
        <p:txBody>
          <a:bodyPr>
            <a:noAutofit/>
          </a:bodyPr>
          <a:lstStyle>
            <a:lvl1pPr marL="0" indent="0" algn="l">
              <a:buNone/>
              <a:defRPr sz="13000" b="1">
                <a:solidFill>
                  <a:srgbClr val="EF4D84"/>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1245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D1C48"/>
          </a:solidFill>
          <a:ln w="30808"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C2DAD3A7-6218-40F5-9D70-1539DB433337}"/>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1242072">
            <a:off x="5049131" y="3465373"/>
            <a:ext cx="2885996" cy="3018174"/>
          </a:xfrm>
          <a:prstGeom prst="rect">
            <a:avLst/>
          </a:prstGeom>
        </p:spPr>
      </p:pic>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442368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4BD6C1-801F-A773-43FA-E56FFDE549FA}"/>
              </a:ext>
            </a:extLst>
          </p:cNvPr>
          <p:cNvSpPr/>
          <p:nvPr userDrawn="1"/>
        </p:nvSpPr>
        <p:spPr>
          <a:xfrm>
            <a:off x="21903" y="-1"/>
            <a:ext cx="7537772" cy="10691813"/>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701051D-DB10-C156-02E6-B7327F7887FB}"/>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5736271">
            <a:off x="5554219" y="-303040"/>
            <a:ext cx="2201672" cy="2302508"/>
          </a:xfrm>
          <a:prstGeom prst="rect">
            <a:avLst/>
          </a:prstGeom>
        </p:spPr>
      </p:pic>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Rectangle 2">
            <a:extLst>
              <a:ext uri="{FF2B5EF4-FFF2-40B4-BE49-F238E27FC236}">
                <a16:creationId xmlns:a16="http://schemas.microsoft.com/office/drawing/2014/main" id="{E503E773-055E-3A8F-B7A8-F32583576A20}"/>
              </a:ext>
            </a:extLst>
          </p:cNvPr>
          <p:cNvSpPr/>
          <p:nvPr userDrawn="1"/>
        </p:nvSpPr>
        <p:spPr>
          <a:xfrm>
            <a:off x="192316" y="252924"/>
            <a:ext cx="6818084" cy="102140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solidFill>
            <a:srgbClr val="00AAD3"/>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41F1E9AE-A8CF-14E8-1AFF-4C4A74FF46FD}"/>
              </a:ext>
            </a:extLst>
          </p:cNvPr>
          <p:cNvCxnSpPr/>
          <p:nvPr userDrawn="1"/>
        </p:nvCxnSpPr>
        <p:spPr>
          <a:xfrm>
            <a:off x="7176656" y="10282519"/>
            <a:ext cx="1907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21693C9B-2299-AD46-F290-D87C66C129CA}"/>
              </a:ext>
            </a:extLst>
          </p:cNvPr>
          <p:cNvGrpSpPr/>
          <p:nvPr userDrawn="1"/>
        </p:nvGrpSpPr>
        <p:grpSpPr>
          <a:xfrm>
            <a:off x="7246224" y="8078075"/>
            <a:ext cx="233877" cy="2268000"/>
            <a:chOff x="7246224" y="8158285"/>
            <a:chExt cx="233877" cy="2268000"/>
          </a:xfrm>
        </p:grpSpPr>
        <p:pic>
          <p:nvPicPr>
            <p:cNvPr id="6" name="Picture 5">
              <a:extLst>
                <a:ext uri="{FF2B5EF4-FFF2-40B4-BE49-F238E27FC236}">
                  <a16:creationId xmlns:a16="http://schemas.microsoft.com/office/drawing/2014/main" id="{977583D3-7F12-F9C2-D358-6AAD4B1F02E0}"/>
                </a:ext>
              </a:extLst>
            </p:cNvPr>
            <p:cNvPicPr>
              <a:picLocks noChangeAspect="1"/>
            </p:cNvPicPr>
            <p:nvPr userDrawn="1"/>
          </p:nvPicPr>
          <p:blipFill rotWithShape="1">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8" name="Picture 7">
              <a:extLst>
                <a:ext uri="{FF2B5EF4-FFF2-40B4-BE49-F238E27FC236}">
                  <a16:creationId xmlns:a16="http://schemas.microsoft.com/office/drawing/2014/main" id="{F3611E2D-8392-5E36-5471-276C1F2F466B}"/>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F5822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F5822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F5822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pic>
        <p:nvPicPr>
          <p:cNvPr id="2" name="Picture 1">
            <a:extLst>
              <a:ext uri="{FF2B5EF4-FFF2-40B4-BE49-F238E27FC236}">
                <a16:creationId xmlns:a16="http://schemas.microsoft.com/office/drawing/2014/main" id="{7DE92D3D-5816-ECC6-8BE2-5D407B0E2782}"/>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1184841">
            <a:off x="4983220" y="2348312"/>
            <a:ext cx="2927099" cy="3061159"/>
          </a:xfrm>
          <a:prstGeom prst="rect">
            <a:avLst/>
          </a:prstGeom>
        </p:spPr>
      </p:pic>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pic>
        <p:nvPicPr>
          <p:cNvPr id="2" name="Picture 1">
            <a:extLst>
              <a:ext uri="{FF2B5EF4-FFF2-40B4-BE49-F238E27FC236}">
                <a16:creationId xmlns:a16="http://schemas.microsoft.com/office/drawing/2014/main" id="{0755D8F3-9B38-FAB5-62C0-518B3492F5ED}"/>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t="72505"/>
          <a:stretch/>
        </p:blipFill>
        <p:spPr>
          <a:xfrm rot="16200000">
            <a:off x="6247164" y="9157345"/>
            <a:ext cx="2268000" cy="269880"/>
          </a:xfrm>
          <a:prstGeom prst="rect">
            <a:avLst/>
          </a:prstGeom>
        </p:spPr>
      </p:pic>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806" r:id="rId2"/>
    <p:sldLayoutId id="2147483760" r:id="rId3"/>
    <p:sldLayoutId id="2147483798" r:id="rId4"/>
    <p:sldLayoutId id="2147483800" r:id="rId5"/>
    <p:sldLayoutId id="2147483805" r:id="rId6"/>
    <p:sldLayoutId id="2147483782" r:id="rId7"/>
    <p:sldLayoutId id="2147483786" r:id="rId8"/>
    <p:sldLayoutId id="2147483758" r:id="rId9"/>
    <p:sldLayoutId id="2147483787" r:id="rId10"/>
    <p:sldLayoutId id="2147483802" r:id="rId11"/>
    <p:sldLayoutId id="2147483804" r:id="rId12"/>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12.xml"/><Relationship Id="rId6" Type="http://schemas.openxmlformats.org/officeDocument/2006/relationships/hyperlink" Target="https://www.facebook.com/people/Digifabseu/61560517612358/" TargetMode="External"/><Relationship Id="rId5" Type="http://schemas.openxmlformats.org/officeDocument/2006/relationships/hyperlink" Target="https://www.instagram.com/digifabseu/" TargetMode="External"/><Relationship Id="rId4" Type="http://schemas.openxmlformats.org/officeDocument/2006/relationships/hyperlink" Target="https://www.linkedin.com/company/digifabse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Graphic 12">
            <a:extLst>
              <a:ext uri="{FF2B5EF4-FFF2-40B4-BE49-F238E27FC236}">
                <a16:creationId xmlns:a16="http://schemas.microsoft.com/office/drawing/2014/main" id="{5A6686DC-018C-12D4-CD4B-43071E9C8B06}"/>
              </a:ext>
            </a:extLst>
          </p:cNvPr>
          <p:cNvGrpSpPr/>
          <p:nvPr/>
        </p:nvGrpSpPr>
        <p:grpSpPr>
          <a:xfrm rot="19311650">
            <a:off x="2217201" y="5427516"/>
            <a:ext cx="4295005" cy="2571141"/>
            <a:chOff x="-2243261" y="4194862"/>
            <a:chExt cx="621482" cy="372041"/>
          </a:xfrm>
        </p:grpSpPr>
        <p:sp>
          <p:nvSpPr>
            <p:cNvPr id="93" name="Freeform 92">
              <a:extLst>
                <a:ext uri="{FF2B5EF4-FFF2-40B4-BE49-F238E27FC236}">
                  <a16:creationId xmlns:a16="http://schemas.microsoft.com/office/drawing/2014/main" id="{BFE8E1B7-940E-BE71-1E86-2B3A6EBD2D28}"/>
                </a:ext>
              </a:extLst>
            </p:cNvPr>
            <p:cNvSpPr/>
            <p:nvPr/>
          </p:nvSpPr>
          <p:spPr>
            <a:xfrm>
              <a:off x="-2243261" y="4450166"/>
              <a:ext cx="117063" cy="116737"/>
            </a:xfrm>
            <a:custGeom>
              <a:avLst/>
              <a:gdLst>
                <a:gd name="connsiteX0" fmla="*/ 0 w 117063"/>
                <a:gd name="connsiteY0" fmla="*/ 87316 h 116737"/>
                <a:gd name="connsiteX1" fmla="*/ 83753 w 117063"/>
                <a:gd name="connsiteY1" fmla="*/ 0 h 116737"/>
                <a:gd name="connsiteX2" fmla="*/ 117063 w 117063"/>
                <a:gd name="connsiteY2" fmla="*/ 116738 h 116737"/>
              </a:gdLst>
              <a:ahLst/>
              <a:cxnLst>
                <a:cxn ang="0">
                  <a:pos x="connsiteX0" y="connsiteY0"/>
                </a:cxn>
                <a:cxn ang="0">
                  <a:pos x="connsiteX1" y="connsiteY1"/>
                </a:cxn>
                <a:cxn ang="0">
                  <a:pos x="connsiteX2" y="connsiteY2"/>
                </a:cxn>
              </a:cxnLst>
              <a:rect l="l" t="t" r="r" b="b"/>
              <a:pathLst>
                <a:path w="117063" h="116737">
                  <a:moveTo>
                    <a:pt x="0" y="87316"/>
                  </a:moveTo>
                  <a:lnTo>
                    <a:pt x="83753" y="0"/>
                  </a:lnTo>
                  <a:lnTo>
                    <a:pt x="117063" y="116738"/>
                  </a:lnTo>
                  <a:close/>
                </a:path>
              </a:pathLst>
            </a:custGeom>
            <a:solidFill>
              <a:srgbClr val="0080AA"/>
            </a:solidFill>
            <a:ln w="9502"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4CBC04A7-B37B-8410-840D-F863AA5E0512}"/>
                </a:ext>
              </a:extLst>
            </p:cNvPr>
            <p:cNvSpPr/>
            <p:nvPr/>
          </p:nvSpPr>
          <p:spPr>
            <a:xfrm>
              <a:off x="-1743600" y="4324887"/>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FAA61A"/>
            </a:solidFill>
            <a:ln w="9502"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5EECCB1C-148A-F6A7-97DF-9868AF7B469A}"/>
                </a:ext>
              </a:extLst>
            </p:cNvPr>
            <p:cNvSpPr/>
            <p:nvPr/>
          </p:nvSpPr>
          <p:spPr>
            <a:xfrm>
              <a:off x="-1922527" y="4194862"/>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347138DD-4FF8-CFE6-37E0-9F4DA352B9E5}"/>
                </a:ext>
              </a:extLst>
            </p:cNvPr>
            <p:cNvSpPr/>
            <p:nvPr/>
          </p:nvSpPr>
          <p:spPr>
            <a:xfrm>
              <a:off x="-2224227" y="4313498"/>
              <a:ext cx="97076" cy="74028"/>
            </a:xfrm>
            <a:custGeom>
              <a:avLst/>
              <a:gdLst>
                <a:gd name="connsiteX0" fmla="*/ 0 w 97076"/>
                <a:gd name="connsiteY0" fmla="*/ 74029 h 74028"/>
                <a:gd name="connsiteX1" fmla="*/ 66621 w 97076"/>
                <a:gd name="connsiteY1" fmla="*/ 0 h 74028"/>
                <a:gd name="connsiteX2" fmla="*/ 97077 w 97076"/>
                <a:gd name="connsiteY2" fmla="*/ 54098 h 74028"/>
              </a:gdLst>
              <a:ahLst/>
              <a:cxnLst>
                <a:cxn ang="0">
                  <a:pos x="connsiteX0" y="connsiteY0"/>
                </a:cxn>
                <a:cxn ang="0">
                  <a:pos x="connsiteX1" y="connsiteY1"/>
                </a:cxn>
                <a:cxn ang="0">
                  <a:pos x="connsiteX2" y="connsiteY2"/>
                </a:cxn>
              </a:cxnLst>
              <a:rect l="l" t="t" r="r" b="b"/>
              <a:pathLst>
                <a:path w="97076" h="74028">
                  <a:moveTo>
                    <a:pt x="0" y="74029"/>
                  </a:moveTo>
                  <a:lnTo>
                    <a:pt x="66621" y="0"/>
                  </a:lnTo>
                  <a:lnTo>
                    <a:pt x="97077" y="54098"/>
                  </a:lnTo>
                  <a:close/>
                </a:path>
              </a:pathLst>
            </a:custGeom>
            <a:solidFill>
              <a:srgbClr val="00AAD3"/>
            </a:solidFill>
            <a:ln w="9502"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166B0312-D31A-3EB7-0733-F539CEE4C437}"/>
                </a:ext>
              </a:extLst>
            </p:cNvPr>
            <p:cNvSpPr/>
            <p:nvPr/>
          </p:nvSpPr>
          <p:spPr>
            <a:xfrm>
              <a:off x="-1696966" y="4207200"/>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3AC75D65-59DD-2C6C-F9B7-914E548AF6E4}"/>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endParaRPr lang="en-US"/>
            </a:p>
          </p:txBody>
        </p:sp>
      </p:grpSp>
      <p:grpSp>
        <p:nvGrpSpPr>
          <p:cNvPr id="154" name="Group 153">
            <a:extLst>
              <a:ext uri="{FF2B5EF4-FFF2-40B4-BE49-F238E27FC236}">
                <a16:creationId xmlns:a16="http://schemas.microsoft.com/office/drawing/2014/main" id="{2BCDAC50-A076-D350-7577-F53C94749466}"/>
              </a:ext>
            </a:extLst>
          </p:cNvPr>
          <p:cNvGrpSpPr/>
          <p:nvPr/>
        </p:nvGrpSpPr>
        <p:grpSpPr>
          <a:xfrm rot="20663724">
            <a:off x="5051839" y="2077943"/>
            <a:ext cx="2678670" cy="1966538"/>
            <a:chOff x="-3210224" y="5270177"/>
            <a:chExt cx="620531" cy="455561"/>
          </a:xfrm>
        </p:grpSpPr>
        <p:sp>
          <p:nvSpPr>
            <p:cNvPr id="99" name="Freeform 98">
              <a:extLst>
                <a:ext uri="{FF2B5EF4-FFF2-40B4-BE49-F238E27FC236}">
                  <a16:creationId xmlns:a16="http://schemas.microsoft.com/office/drawing/2014/main" id="{C0B0E347-DBB8-733D-63F7-A4486F7D4FB3}"/>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FE97E993-6D7D-7804-0596-E3EDCA95B899}"/>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8A85B55B-6E95-B9F0-6000-93A3E2C96016}"/>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43B021F-A513-41AD-C684-C421EFEB6465}"/>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054457F6-31B0-D735-0DCF-2FA857E70495}"/>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3045C6B9-5174-6816-9D44-B49DB0A873B3}"/>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
        <p:nvSpPr>
          <p:cNvPr id="155" name="Rectangle 154">
            <a:extLst>
              <a:ext uri="{FF2B5EF4-FFF2-40B4-BE49-F238E27FC236}">
                <a16:creationId xmlns:a16="http://schemas.microsoft.com/office/drawing/2014/main" id="{DC424E8C-B66F-CF6A-4857-C059F27FBD29}"/>
              </a:ext>
            </a:extLst>
          </p:cNvPr>
          <p:cNvSpPr/>
          <p:nvPr/>
        </p:nvSpPr>
        <p:spPr>
          <a:xfrm>
            <a:off x="516192" y="6531497"/>
            <a:ext cx="338627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6" name="TextBox 155">
            <a:extLst>
              <a:ext uri="{FF2B5EF4-FFF2-40B4-BE49-F238E27FC236}">
                <a16:creationId xmlns:a16="http://schemas.microsoft.com/office/drawing/2014/main" id="{4A28F563-4900-1B21-1656-1722C2E84BE4}"/>
              </a:ext>
            </a:extLst>
          </p:cNvPr>
          <p:cNvSpPr txBox="1"/>
          <p:nvPr/>
        </p:nvSpPr>
        <p:spPr>
          <a:xfrm>
            <a:off x="626449" y="6662390"/>
            <a:ext cx="3218895" cy="477054"/>
          </a:xfrm>
          <a:prstGeom prst="rect">
            <a:avLst/>
          </a:prstGeom>
          <a:noFill/>
        </p:spPr>
        <p:txBody>
          <a:bodyPr wrap="none" lIns="91440" tIns="45720" rIns="91440" bIns="45720" rtlCol="0" anchor="t">
            <a:spAutoFit/>
          </a:bodyPr>
          <a:lstStyle/>
          <a:p>
            <a:r>
              <a:rPr lang="pl-PL" sz="2500" b="1" spc="324" dirty="0">
                <a:solidFill>
                  <a:schemeClr val="accent1"/>
                </a:solidFill>
                <a:latin typeface="Calibri"/>
                <a:ea typeface="Calibri"/>
                <a:cs typeface="Calibri"/>
              </a:rPr>
              <a:t>REVISION REPORT</a:t>
            </a:r>
            <a:endParaRPr lang="en-US" sz="2500" dirty="0">
              <a:solidFill>
                <a:schemeClr val="accent1"/>
              </a:solidFill>
              <a:ea typeface="Calibri"/>
              <a:cs typeface="Calibri"/>
            </a:endParaRPr>
          </a:p>
        </p:txBody>
      </p:sp>
      <p:sp>
        <p:nvSpPr>
          <p:cNvPr id="157" name="Rectangle 156">
            <a:extLst>
              <a:ext uri="{FF2B5EF4-FFF2-40B4-BE49-F238E27FC236}">
                <a16:creationId xmlns:a16="http://schemas.microsoft.com/office/drawing/2014/main" id="{B52363D8-FCA0-481E-42E7-CFF8390CA3EB}"/>
              </a:ext>
            </a:extLst>
          </p:cNvPr>
          <p:cNvSpPr/>
          <p:nvPr/>
        </p:nvSpPr>
        <p:spPr>
          <a:xfrm>
            <a:off x="516192" y="7390667"/>
            <a:ext cx="404081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8" name="TextBox 157">
            <a:extLst>
              <a:ext uri="{FF2B5EF4-FFF2-40B4-BE49-F238E27FC236}">
                <a16:creationId xmlns:a16="http://schemas.microsoft.com/office/drawing/2014/main" id="{34B7C9E0-57DC-E4BC-D656-82806DDEDBA2}"/>
              </a:ext>
            </a:extLst>
          </p:cNvPr>
          <p:cNvSpPr txBox="1"/>
          <p:nvPr/>
        </p:nvSpPr>
        <p:spPr>
          <a:xfrm>
            <a:off x="586206" y="7551444"/>
            <a:ext cx="3810641" cy="400110"/>
          </a:xfrm>
          <a:prstGeom prst="rect">
            <a:avLst/>
          </a:prstGeom>
          <a:noFill/>
        </p:spPr>
        <p:txBody>
          <a:bodyPr wrap="square" lIns="91440" tIns="45720" rIns="91440" bIns="45720" rtlCol="0" anchor="t">
            <a:spAutoFit/>
          </a:bodyPr>
          <a:lstStyle/>
          <a:p>
            <a:r>
              <a:rPr lang="pl-PL" sz="2000" b="1" spc="324" dirty="0" err="1">
                <a:solidFill>
                  <a:srgbClr val="F58220"/>
                </a:solidFill>
                <a:latin typeface="Calibri"/>
                <a:ea typeface="Calibri"/>
                <a:cs typeface="Calibri"/>
              </a:rPr>
              <a:t>Resilience</a:t>
            </a:r>
            <a:r>
              <a:rPr lang="pl-PL" sz="2000" b="1" spc="324" dirty="0">
                <a:solidFill>
                  <a:srgbClr val="F58220"/>
                </a:solidFill>
                <a:latin typeface="Calibri"/>
                <a:ea typeface="Calibri"/>
                <a:cs typeface="Calibri"/>
              </a:rPr>
              <a:t> in F&amp;B </a:t>
            </a:r>
            <a:r>
              <a:rPr lang="pl-PL" sz="2000" b="1" spc="324" dirty="0" err="1">
                <a:solidFill>
                  <a:srgbClr val="F58220"/>
                </a:solidFill>
                <a:latin typeface="Calibri"/>
                <a:ea typeface="Calibri"/>
                <a:cs typeface="Calibri"/>
              </a:rPr>
              <a:t>sector</a:t>
            </a:r>
            <a:endParaRPr lang="en-US" sz="2000" dirty="0">
              <a:ea typeface="Calibri"/>
              <a:cs typeface="Calibri"/>
            </a:endParaRPr>
          </a:p>
        </p:txBody>
      </p:sp>
      <p:pic>
        <p:nvPicPr>
          <p:cNvPr id="3" name="Picture 2">
            <a:extLst>
              <a:ext uri="{FF2B5EF4-FFF2-40B4-BE49-F238E27FC236}">
                <a16:creationId xmlns:a16="http://schemas.microsoft.com/office/drawing/2014/main" id="{3528B3CC-6DF0-5FFB-B32A-8E73749CE3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8250" y="9990403"/>
            <a:ext cx="891505" cy="311916"/>
          </a:xfrm>
          <a:prstGeom prst="rect">
            <a:avLst/>
          </a:prstGeom>
        </p:spPr>
      </p:pic>
      <p:sp>
        <p:nvSpPr>
          <p:cNvPr id="11" name="TextBox 2">
            <a:extLst>
              <a:ext uri="{FF2B5EF4-FFF2-40B4-BE49-F238E27FC236}">
                <a16:creationId xmlns:a16="http://schemas.microsoft.com/office/drawing/2014/main" id="{B44BB6FC-1A38-1F2A-F277-F26CF94ED0E2}"/>
              </a:ext>
            </a:extLst>
          </p:cNvPr>
          <p:cNvSpPr txBox="1"/>
          <p:nvPr/>
        </p:nvSpPr>
        <p:spPr>
          <a:xfrm>
            <a:off x="3902468" y="9932262"/>
            <a:ext cx="3515550" cy="415498"/>
          </a:xfrm>
          <a:prstGeom prst="rect">
            <a:avLst/>
          </a:prstGeom>
          <a:noFill/>
        </p:spPr>
        <p:txBody>
          <a:bodyPr wrap="square">
            <a:spAutoFit/>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E" sz="700" b="0" i="0" u="none" strike="noStrike" dirty="0">
                <a:solidFill>
                  <a:srgbClr val="0B3A5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endParaRPr lang="en-US" sz="700" i="0" dirty="0">
              <a:solidFill>
                <a:srgbClr val="0B3A5B"/>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14811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7E6AE-AB09-5A63-784E-FBF7954ABB43}"/>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DF0B23F8-EBCE-0841-47C8-625B910EEFF0}"/>
              </a:ext>
            </a:extLst>
          </p:cNvPr>
          <p:cNvGrpSpPr/>
          <p:nvPr/>
        </p:nvGrpSpPr>
        <p:grpSpPr>
          <a:xfrm rot="8956236">
            <a:off x="5433445" y="-111144"/>
            <a:ext cx="2857897" cy="2098117"/>
            <a:chOff x="-3210224" y="5270177"/>
            <a:chExt cx="620531" cy="455561"/>
          </a:xfrm>
        </p:grpSpPr>
        <p:sp>
          <p:nvSpPr>
            <p:cNvPr id="4" name="Freeform 3">
              <a:extLst>
                <a:ext uri="{FF2B5EF4-FFF2-40B4-BE49-F238E27FC236}">
                  <a16:creationId xmlns:a16="http://schemas.microsoft.com/office/drawing/2014/main" id="{A74D68B8-AAC6-00E1-295E-43A96314E843}"/>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E983F24F-CCE1-0A8E-6033-DDE53D5D1F48}"/>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1547008-DB32-4F29-7AA0-5EB5BC9FBB25}"/>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DF5F347-9ACC-4C1C-4F51-94CC5DC438C3}"/>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BAA50F0-E9A4-9CAF-7542-56B1432A1388}"/>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452546C-399C-3DE2-4F5F-0BADA2A51755}"/>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
        <p:nvSpPr>
          <p:cNvPr id="5" name="Text Placeholder 4">
            <a:extLst>
              <a:ext uri="{FF2B5EF4-FFF2-40B4-BE49-F238E27FC236}">
                <a16:creationId xmlns:a16="http://schemas.microsoft.com/office/drawing/2014/main" id="{A48A3451-CC27-9CF4-A533-317CCB4201F8}"/>
              </a:ext>
            </a:extLst>
          </p:cNvPr>
          <p:cNvSpPr>
            <a:spLocks noGrp="1"/>
          </p:cNvSpPr>
          <p:nvPr>
            <p:ph type="body" sz="quarter" idx="61"/>
          </p:nvPr>
        </p:nvSpPr>
        <p:spPr>
          <a:xfrm>
            <a:off x="-9336" y="644871"/>
            <a:ext cx="5031041" cy="1273869"/>
          </a:xfrm>
        </p:spPr>
        <p:txBody>
          <a:bodyPr/>
          <a:lstStyle/>
          <a:p>
            <a:pPr marL="360363"/>
            <a:r>
              <a:rPr lang="pl-PL" sz="2600" dirty="0"/>
              <a:t>REVISION REPORT:</a:t>
            </a:r>
            <a:br>
              <a:rPr lang="pl-PL" sz="2600" dirty="0"/>
            </a:br>
            <a:r>
              <a:rPr lang="pl-PL" sz="2600" dirty="0" err="1"/>
              <a:t>Resilience</a:t>
            </a:r>
            <a:r>
              <a:rPr lang="pl-PL" sz="2600" dirty="0"/>
              <a:t> in F&amp;B </a:t>
            </a:r>
            <a:r>
              <a:rPr lang="pl-PL" sz="2600" dirty="0" err="1"/>
              <a:t>sector</a:t>
            </a:r>
            <a:endParaRPr lang="en-US" sz="2600" dirty="0"/>
          </a:p>
        </p:txBody>
      </p:sp>
      <p:sp>
        <p:nvSpPr>
          <p:cNvPr id="6" name="Text Placeholder 5">
            <a:extLst>
              <a:ext uri="{FF2B5EF4-FFF2-40B4-BE49-F238E27FC236}">
                <a16:creationId xmlns:a16="http://schemas.microsoft.com/office/drawing/2014/main" id="{B5B55A19-3607-7BF2-1DE8-CE1BFE77BDD3}"/>
              </a:ext>
            </a:extLst>
          </p:cNvPr>
          <p:cNvSpPr>
            <a:spLocks noGrp="1"/>
          </p:cNvSpPr>
          <p:nvPr>
            <p:ph type="body" sz="quarter" idx="64"/>
          </p:nvPr>
        </p:nvSpPr>
        <p:spPr>
          <a:xfrm>
            <a:off x="697281" y="2196478"/>
            <a:ext cx="5682254" cy="7818378"/>
          </a:xfrm>
        </p:spPr>
        <p:txBody>
          <a:bodyPr numCol="1"/>
          <a:lstStyle/>
          <a:p>
            <a:r>
              <a:rPr lang="pl-PL" b="1" dirty="0"/>
              <a:t>SCOPE OF CONTENT OPTIMIZATION</a:t>
            </a:r>
          </a:p>
          <a:p>
            <a:endParaRPr lang="pl-PL" b="1" dirty="0"/>
          </a:p>
          <a:p>
            <a:endParaRPr lang="pl-PL" b="1" dirty="0"/>
          </a:p>
          <a:p>
            <a:endParaRPr lang="pl-PL" b="1" dirty="0"/>
          </a:p>
          <a:p>
            <a:endParaRPr lang="pl-PL" sz="900" b="1" dirty="0"/>
          </a:p>
          <a:p>
            <a:endParaRPr lang="pl-PL" sz="900" b="1" dirty="0"/>
          </a:p>
          <a:p>
            <a:endParaRPr lang="pl-PL" sz="900" b="1" dirty="0"/>
          </a:p>
          <a:p>
            <a:endParaRPr lang="pl-PL" sz="900" b="1" dirty="0"/>
          </a:p>
          <a:p>
            <a:endParaRPr lang="pl-PL" sz="900" b="1" dirty="0"/>
          </a:p>
          <a:p>
            <a:endParaRPr lang="pl-PL" sz="900" b="1" dirty="0"/>
          </a:p>
          <a:p>
            <a:endParaRPr lang="pl-PL" sz="900" b="1" dirty="0"/>
          </a:p>
          <a:p>
            <a:endParaRPr lang="pl-PL" sz="900" b="1" dirty="0"/>
          </a:p>
          <a:p>
            <a:endParaRPr lang="pl-PL" sz="900" b="1" dirty="0"/>
          </a:p>
          <a:p>
            <a:endParaRPr lang="pl-PL" sz="900" b="1" dirty="0"/>
          </a:p>
          <a:p>
            <a:endParaRPr lang="pl-PL" sz="900" b="1" dirty="0"/>
          </a:p>
          <a:p>
            <a:endParaRPr lang="pl-PL" sz="900" b="1" dirty="0"/>
          </a:p>
          <a:p>
            <a:endParaRPr lang="pl-PL" sz="900" b="1" dirty="0"/>
          </a:p>
          <a:p>
            <a:endParaRPr lang="pl-PL" sz="900" b="1" dirty="0"/>
          </a:p>
          <a:p>
            <a:endParaRPr lang="pl-PL" sz="900" b="1" dirty="0"/>
          </a:p>
          <a:p>
            <a:endParaRPr lang="pl-PL" sz="900" b="1" dirty="0"/>
          </a:p>
          <a:p>
            <a:endParaRPr lang="pl-PL" sz="900" b="1" dirty="0"/>
          </a:p>
          <a:p>
            <a:endParaRPr lang="pl-PL" sz="900" b="1" dirty="0"/>
          </a:p>
          <a:p>
            <a:endParaRPr lang="pl-PL" sz="900" b="1" dirty="0"/>
          </a:p>
          <a:p>
            <a:endParaRPr lang="pl-PL" sz="900" b="1" dirty="0"/>
          </a:p>
          <a:p>
            <a:endParaRPr lang="pl-PL" sz="900" b="1" dirty="0"/>
          </a:p>
          <a:p>
            <a:endParaRPr lang="pl-PL" sz="900" dirty="0"/>
          </a:p>
          <a:p>
            <a:endParaRPr lang="pl-PL" sz="900" dirty="0"/>
          </a:p>
          <a:p>
            <a:endParaRPr lang="pl-PL" sz="900" dirty="0"/>
          </a:p>
          <a:p>
            <a:endParaRPr lang="pl-PL" sz="900" dirty="0"/>
          </a:p>
          <a:p>
            <a:endParaRPr lang="pl-PL" sz="900" dirty="0"/>
          </a:p>
          <a:p>
            <a:endParaRPr lang="pl-PL" sz="900" dirty="0"/>
          </a:p>
          <a:p>
            <a:endParaRPr lang="pl-PL" sz="900" dirty="0"/>
          </a:p>
          <a:p>
            <a:endParaRPr lang="pl-PL" sz="900" dirty="0"/>
          </a:p>
          <a:p>
            <a:endParaRPr lang="pl-PL" sz="900" dirty="0"/>
          </a:p>
          <a:p>
            <a:endParaRPr lang="pl-PL" sz="900" dirty="0"/>
          </a:p>
          <a:p>
            <a:endParaRPr lang="pl-PL" sz="900" dirty="0"/>
          </a:p>
          <a:p>
            <a:endParaRPr lang="pl-PL" sz="900" dirty="0"/>
          </a:p>
          <a:p>
            <a:endParaRPr lang="pl-PL" sz="900" dirty="0"/>
          </a:p>
          <a:p>
            <a:endParaRPr lang="pl-PL" sz="900" dirty="0"/>
          </a:p>
          <a:p>
            <a:endParaRPr lang="pl-PL" sz="900" dirty="0"/>
          </a:p>
          <a:p>
            <a:endParaRPr lang="pl-PL" sz="900" dirty="0"/>
          </a:p>
          <a:p>
            <a:endParaRPr lang="pl-PL" sz="900" dirty="0"/>
          </a:p>
          <a:p>
            <a:r>
              <a:rPr lang="pl-PL" b="1" dirty="0"/>
              <a:t>TECHNICAL REVISIONS CHECKLIST</a:t>
            </a:r>
          </a:p>
          <a:p>
            <a:endParaRPr lang="pl-PL" sz="900" dirty="0"/>
          </a:p>
          <a:p>
            <a:endParaRPr lang="pl-PL" sz="900" dirty="0"/>
          </a:p>
          <a:p>
            <a:endParaRPr lang="en-US" sz="900" dirty="0"/>
          </a:p>
        </p:txBody>
      </p:sp>
      <p:graphicFrame>
        <p:nvGraphicFramePr>
          <p:cNvPr id="2" name="Tabela 1">
            <a:extLst>
              <a:ext uri="{FF2B5EF4-FFF2-40B4-BE49-F238E27FC236}">
                <a16:creationId xmlns:a16="http://schemas.microsoft.com/office/drawing/2014/main" id="{D25F07BC-1E42-4234-2EB2-2A63809CCF1E}"/>
              </a:ext>
            </a:extLst>
          </p:cNvPr>
          <p:cNvGraphicFramePr>
            <a:graphicFrameLocks noGrp="1"/>
          </p:cNvGraphicFramePr>
          <p:nvPr>
            <p:extLst>
              <p:ext uri="{D42A27DB-BD31-4B8C-83A1-F6EECF244321}">
                <p14:modId xmlns:p14="http://schemas.microsoft.com/office/powerpoint/2010/main" val="1275565749"/>
              </p:ext>
            </p:extLst>
          </p:nvPr>
        </p:nvGraphicFramePr>
        <p:xfrm>
          <a:off x="762160" y="2582655"/>
          <a:ext cx="5682252" cy="5120640"/>
        </p:xfrm>
        <a:graphic>
          <a:graphicData uri="http://schemas.openxmlformats.org/drawingml/2006/table">
            <a:tbl>
              <a:tblPr firstRow="1" bandRow="1">
                <a:tableStyleId>{5940675A-B579-460E-94D1-54222C63F5DA}</a:tableStyleId>
              </a:tblPr>
              <a:tblGrid>
                <a:gridCol w="1098390">
                  <a:extLst>
                    <a:ext uri="{9D8B030D-6E8A-4147-A177-3AD203B41FA5}">
                      <a16:colId xmlns:a16="http://schemas.microsoft.com/office/drawing/2014/main" val="1381210427"/>
                    </a:ext>
                  </a:extLst>
                </a:gridCol>
                <a:gridCol w="635000">
                  <a:extLst>
                    <a:ext uri="{9D8B030D-6E8A-4147-A177-3AD203B41FA5}">
                      <a16:colId xmlns:a16="http://schemas.microsoft.com/office/drawing/2014/main" val="765675958"/>
                    </a:ext>
                  </a:extLst>
                </a:gridCol>
                <a:gridCol w="1136650">
                  <a:extLst>
                    <a:ext uri="{9D8B030D-6E8A-4147-A177-3AD203B41FA5}">
                      <a16:colId xmlns:a16="http://schemas.microsoft.com/office/drawing/2014/main" val="1896823708"/>
                    </a:ext>
                  </a:extLst>
                </a:gridCol>
                <a:gridCol w="2812212">
                  <a:extLst>
                    <a:ext uri="{9D8B030D-6E8A-4147-A177-3AD203B41FA5}">
                      <a16:colId xmlns:a16="http://schemas.microsoft.com/office/drawing/2014/main" val="3008066887"/>
                    </a:ext>
                  </a:extLst>
                </a:gridCol>
              </a:tblGrid>
              <a:tr h="0">
                <a:tc>
                  <a:txBody>
                    <a:bodyPr/>
                    <a:lstStyle/>
                    <a:p>
                      <a:r>
                        <a:rPr lang="pl-PL" sz="900" b="1"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MOOC Element</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l-PL" sz="900" b="1"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Revised</a:t>
                      </a:r>
                      <a:r>
                        <a:rPr lang="pl-PL" sz="900" b="1"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(YES/NO)</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l-PL" sz="900" b="1"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Why</a:t>
                      </a:r>
                      <a:r>
                        <a:rPr lang="pl-PL" sz="900" b="1"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NOT?</a:t>
                      </a:r>
                    </a:p>
                    <a:p>
                      <a:pPr algn="ctr"/>
                      <a:r>
                        <a:rPr lang="pl-PL" sz="900" b="1"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a:t>
                      </a:r>
                      <a:r>
                        <a:rPr lang="pl-PL" sz="900" b="1"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e.g</a:t>
                      </a:r>
                      <a:r>
                        <a:rPr lang="pl-PL" sz="900" b="1"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not </a:t>
                      </a:r>
                      <a:r>
                        <a:rPr lang="pl-PL" sz="900" b="1"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applicable</a:t>
                      </a:r>
                      <a:r>
                        <a:rPr lang="pl-PL" sz="900" b="1"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not </a:t>
                      </a:r>
                      <a:r>
                        <a:rPr lang="pl-PL" sz="900" b="1"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necessary</a:t>
                      </a:r>
                      <a:r>
                        <a:rPr lang="pl-PL" sz="900" b="1"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lang="pl-PL" sz="900" b="1"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Scope</a:t>
                      </a:r>
                      <a:r>
                        <a:rPr lang="pl-PL" sz="900" b="1"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of </a:t>
                      </a:r>
                      <a:r>
                        <a:rPr lang="pl-PL" sz="900" b="1"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work</a:t>
                      </a:r>
                      <a:r>
                        <a:rPr lang="pl-PL" sz="900" b="1"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1"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description</a:t>
                      </a:r>
                      <a:r>
                        <a:rPr lang="pl-PL" sz="900" b="1"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18403558"/>
                  </a:ext>
                </a:extLst>
              </a:tr>
              <a:tr h="0">
                <a:tc>
                  <a:txBody>
                    <a:bodyPr/>
                    <a:lstStyle/>
                    <a:p>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Module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card</a:t>
                      </a: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YES</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Module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card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developed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acoording</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to the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instructions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to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include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all</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necessary</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elements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in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appropriate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format for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final</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development</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92932489"/>
                  </a:ext>
                </a:extLst>
              </a:tr>
              <a:tr h="0">
                <a:tc>
                  <a:txBody>
                    <a:bodyPr/>
                    <a:lstStyle/>
                    <a:p>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Introductory</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video</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YES</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Introductory</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video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developed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acoording</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to the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instructions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to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keep</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consistency</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across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all</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training</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resources</a:t>
                      </a: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8807803"/>
                  </a:ext>
                </a:extLst>
              </a:tr>
              <a:tr h="0">
                <a:tc>
                  <a:txBody>
                    <a:bodyPr/>
                    <a:lstStyle/>
                    <a:p>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Summer</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School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Resources</a:t>
                      </a: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YES</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Explenaroty</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parts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included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in PPT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presentations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were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developed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to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increase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relevancy</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and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clarity</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of the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message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PPT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presentations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were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slit</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into</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smaller</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parts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and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mixed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with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Bootcamp</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resources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to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create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logical</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learning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path</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PPT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presentations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were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video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recorded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for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higher</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accessibility</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All</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presentations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were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made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consistent</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in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presentation</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format. New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case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studies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and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resources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to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explore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were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added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to the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previously</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developed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content</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14259094"/>
                  </a:ext>
                </a:extLst>
              </a:tr>
              <a:tr h="0">
                <a:tc>
                  <a:txBody>
                    <a:bodyPr/>
                    <a:lstStyle/>
                    <a:p>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Bootcamp</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resources</a:t>
                      </a: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YES</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Bootcamp</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recording</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and PPT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presentations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were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slit</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into</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smaller</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parts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and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mixed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with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Summer</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School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resources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to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create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logical</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learning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path</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Some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parts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of PPT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presentation</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were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revised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in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terms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of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content</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and video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recorded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All</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presentations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were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made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consistent</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in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presentation</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format.</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5115663"/>
                  </a:ext>
                </a:extLst>
              </a:tr>
              <a:tr h="0">
                <a:tc>
                  <a:txBody>
                    <a:bodyPr/>
                    <a:lstStyle/>
                    <a:p>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SME Challenge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resources</a:t>
                      </a: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NO</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not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applicable</a:t>
                      </a: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Reviewed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to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exclude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relatedness</a:t>
                      </a: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68294534"/>
                  </a:ext>
                </a:extLst>
              </a:tr>
              <a:tr h="0">
                <a:tc>
                  <a:txBody>
                    <a:bodyPr/>
                    <a:lstStyle/>
                    <a:p>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Programm</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and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implementation</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overview</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resources</a:t>
                      </a: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NO</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not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applicable</a:t>
                      </a: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Reviewed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to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exclude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relatedness</a:t>
                      </a: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0950372"/>
                  </a:ext>
                </a:extLst>
              </a:tr>
              <a:tr h="0">
                <a:tc>
                  <a:txBody>
                    <a:bodyPr/>
                    <a:lstStyle/>
                    <a:p>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Additional</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new</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resources</a:t>
                      </a: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YES</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New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case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studies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added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to suport the learning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process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a:t>
                      </a:r>
                    </a:p>
                    <a:p>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6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pieces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of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new</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content</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were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added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as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additional</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resources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to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explore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(video and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written</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53442752"/>
                  </a:ext>
                </a:extLst>
              </a:tr>
            </a:tbl>
          </a:graphicData>
        </a:graphic>
      </p:graphicFrame>
      <p:graphicFrame>
        <p:nvGraphicFramePr>
          <p:cNvPr id="13" name="Tabela 12">
            <a:extLst>
              <a:ext uri="{FF2B5EF4-FFF2-40B4-BE49-F238E27FC236}">
                <a16:creationId xmlns:a16="http://schemas.microsoft.com/office/drawing/2014/main" id="{7C9FBAC7-03AB-0524-3640-F60CD9F17CCC}"/>
              </a:ext>
            </a:extLst>
          </p:cNvPr>
          <p:cNvGraphicFramePr>
            <a:graphicFrameLocks noGrp="1"/>
          </p:cNvGraphicFramePr>
          <p:nvPr>
            <p:extLst>
              <p:ext uri="{D42A27DB-BD31-4B8C-83A1-F6EECF244321}">
                <p14:modId xmlns:p14="http://schemas.microsoft.com/office/powerpoint/2010/main" val="476821012"/>
              </p:ext>
            </p:extLst>
          </p:nvPr>
        </p:nvGraphicFramePr>
        <p:xfrm>
          <a:off x="746680" y="8495335"/>
          <a:ext cx="5697732" cy="1783080"/>
        </p:xfrm>
        <a:graphic>
          <a:graphicData uri="http://schemas.openxmlformats.org/drawingml/2006/table">
            <a:tbl>
              <a:tblPr firstRow="1" bandRow="1">
                <a:tableStyleId>{5940675A-B579-460E-94D1-54222C63F5DA}</a:tableStyleId>
              </a:tblPr>
              <a:tblGrid>
                <a:gridCol w="5031820">
                  <a:extLst>
                    <a:ext uri="{9D8B030D-6E8A-4147-A177-3AD203B41FA5}">
                      <a16:colId xmlns:a16="http://schemas.microsoft.com/office/drawing/2014/main" val="218326411"/>
                    </a:ext>
                  </a:extLst>
                </a:gridCol>
                <a:gridCol w="665912">
                  <a:extLst>
                    <a:ext uri="{9D8B030D-6E8A-4147-A177-3AD203B41FA5}">
                      <a16:colId xmlns:a16="http://schemas.microsoft.com/office/drawing/2014/main" val="2307621556"/>
                    </a:ext>
                  </a:extLst>
                </a:gridCol>
              </a:tblGrid>
              <a:tr h="0">
                <a:tc>
                  <a:txBody>
                    <a:bodyPr/>
                    <a:lstStyle/>
                    <a:p>
                      <a:pPr algn="l"/>
                      <a:r>
                        <a:rPr lang="pl-PL" sz="900" b="1"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Technical </a:t>
                      </a:r>
                      <a:r>
                        <a:rPr lang="pl-PL" sz="900" b="1"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requirements</a:t>
                      </a:r>
                      <a:endParaRPr lang="pl-PL" sz="900" b="1"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l-PL" sz="900" b="1"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Done</a:t>
                      </a:r>
                      <a:r>
                        <a:rPr lang="pl-PL" sz="900" b="1"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(YES/NO)</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46624275"/>
                  </a:ext>
                </a:extLst>
              </a:tr>
              <a:tr h="0">
                <a:tc>
                  <a:txBody>
                    <a:bodyPr/>
                    <a:lstStyle/>
                    <a:p>
                      <a:pPr algn="l"/>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All</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resources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are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prepared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in the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relevant</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format,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project</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template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and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branding</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requirements</a:t>
                      </a: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YES</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94155059"/>
                  </a:ext>
                </a:extLst>
              </a:tr>
              <a:tr h="0">
                <a:tc>
                  <a:txBody>
                    <a:bodyPr/>
                    <a:lstStyle/>
                    <a:p>
                      <a:pPr algn="l"/>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All</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resources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are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marked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with the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proper</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logos,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disclaimer</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and the CC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lincense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information</a:t>
                      </a: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YES</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3876198"/>
                  </a:ext>
                </a:extLst>
              </a:tr>
              <a:tr h="0">
                <a:tc>
                  <a:txBody>
                    <a:bodyPr/>
                    <a:lstStyle/>
                    <a:p>
                      <a:pPr algn="l"/>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All</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names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and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titles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in the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uploaded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resources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are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revised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in line with the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final</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structures</a:t>
                      </a: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YES</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72406281"/>
                  </a:ext>
                </a:extLst>
              </a:tr>
              <a:tr h="0">
                <a:tc>
                  <a:txBody>
                    <a:bodyPr/>
                    <a:lstStyle/>
                    <a:p>
                      <a:pPr algn="l"/>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All</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materials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have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the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correct</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structure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corresponding</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to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requirements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defined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in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optimisation</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instructions</a:t>
                      </a:r>
                      <a:endPar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YES</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29153"/>
                  </a:ext>
                </a:extLst>
              </a:tr>
              <a:tr h="0">
                <a:tc>
                  <a:txBody>
                    <a:bodyPr/>
                    <a:lstStyle/>
                    <a:p>
                      <a:pPr algn="l"/>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Information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provided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in the Module Card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corresponds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with the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structure</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of the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final</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resources</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 for the MOOC </a:t>
                      </a:r>
                      <a:r>
                        <a:rPr lang="pl-PL" sz="900" b="0" i="0" kern="1200" dirty="0" err="1">
                          <a:solidFill>
                            <a:srgbClr val="0D1C48"/>
                          </a:solidFill>
                          <a:latin typeface="Calibri" panose="020F0502020204030204" pitchFamily="34" charset="0"/>
                          <a:ea typeface="Open Sans" panose="020B0606030504020204" pitchFamily="34" charset="0"/>
                          <a:cs typeface="Calibri" panose="020F0502020204030204" pitchFamily="34" charset="0"/>
                        </a:rPr>
                        <a:t>upload</a:t>
                      </a: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755934" rtl="0" eaLnBrk="1" fontAlgn="auto" latinLnBrk="0" hangingPunct="1">
                        <a:lnSpc>
                          <a:spcPct val="100000"/>
                        </a:lnSpc>
                        <a:spcBef>
                          <a:spcPts val="0"/>
                        </a:spcBef>
                        <a:spcAft>
                          <a:spcPts val="0"/>
                        </a:spcAft>
                        <a:buClrTx/>
                        <a:buSzTx/>
                        <a:buFontTx/>
                        <a:buNone/>
                        <a:tabLst/>
                        <a:defRPr/>
                      </a:pPr>
                      <a:r>
                        <a:rPr lang="pl-PL" sz="900" b="0" i="0" kern="1200" dirty="0">
                          <a:solidFill>
                            <a:srgbClr val="0D1C48"/>
                          </a:solidFill>
                          <a:latin typeface="Calibri" panose="020F0502020204030204" pitchFamily="34" charset="0"/>
                          <a:ea typeface="Open Sans" panose="020B0606030504020204" pitchFamily="34" charset="0"/>
                          <a:cs typeface="Calibri" panose="020F0502020204030204" pitchFamily="34" charset="0"/>
                        </a:rPr>
                        <a:t>YES</a:t>
                      </a:r>
                    </a:p>
                  </a:txBody>
                  <a:tcPr anchor="ctr">
                    <a:lnL w="9525" cap="flat" cmpd="sng" algn="ctr">
                      <a:solidFill>
                        <a:srgbClr val="0D1C48"/>
                      </a:solidFill>
                      <a:prstDash val="solid"/>
                      <a:round/>
                      <a:headEnd type="none" w="med" len="med"/>
                      <a:tailEnd type="none" w="med" len="med"/>
                    </a:lnL>
                    <a:lnR w="9525" cap="flat" cmpd="sng" algn="ctr">
                      <a:solidFill>
                        <a:srgbClr val="0D1C48"/>
                      </a:solidFill>
                      <a:prstDash val="solid"/>
                      <a:round/>
                      <a:headEnd type="none" w="med" len="med"/>
                      <a:tailEnd type="none" w="med" len="med"/>
                    </a:lnR>
                    <a:lnT w="9525" cap="flat" cmpd="sng" algn="ctr">
                      <a:solidFill>
                        <a:srgbClr val="0D1C48"/>
                      </a:solidFill>
                      <a:prstDash val="solid"/>
                      <a:round/>
                      <a:headEnd type="none" w="med" len="med"/>
                      <a:tailEnd type="none" w="med" len="med"/>
                    </a:lnT>
                    <a:lnB w="9525" cap="flat" cmpd="sng" algn="ctr">
                      <a:solidFill>
                        <a:srgbClr val="0D1C48"/>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4381913"/>
                  </a:ext>
                </a:extLst>
              </a:tr>
            </a:tbl>
          </a:graphicData>
        </a:graphic>
      </p:graphicFrame>
    </p:spTree>
    <p:extLst>
      <p:ext uri="{BB962C8B-B14F-4D97-AF65-F5344CB8AC3E}">
        <p14:creationId xmlns:p14="http://schemas.microsoft.com/office/powerpoint/2010/main" val="324185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36BAC6C3-923D-4171-D6A0-BD97D1BCDAA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5441" r="15441"/>
          <a:stretch/>
        </p:blipFill>
        <p:spPr>
          <a:xfrm>
            <a:off x="-1" y="2102381"/>
            <a:ext cx="7559675" cy="7291461"/>
          </a:xfrm>
        </p:spPr>
      </p:pic>
      <p:sp>
        <p:nvSpPr>
          <p:cNvPr id="6" name="Text Placeholder 5">
            <a:extLst>
              <a:ext uri="{FF2B5EF4-FFF2-40B4-BE49-F238E27FC236}">
                <a16:creationId xmlns:a16="http://schemas.microsoft.com/office/drawing/2014/main" id="{AC76FA8A-E785-6AC7-0CD5-34F9B877D279}"/>
              </a:ext>
            </a:extLst>
          </p:cNvPr>
          <p:cNvSpPr>
            <a:spLocks noGrp="1"/>
          </p:cNvSpPr>
          <p:nvPr>
            <p:ph type="body" sz="quarter" idx="47"/>
          </p:nvPr>
        </p:nvSpPr>
        <p:spPr>
          <a:xfrm>
            <a:off x="497240" y="8198627"/>
            <a:ext cx="3282596" cy="781609"/>
          </a:xfrm>
        </p:spPr>
        <p:txBody>
          <a:bodyPr/>
          <a:lstStyle/>
          <a:p>
            <a:pPr algn="l"/>
            <a:r>
              <a:rPr lang="en-US" sz="2000" b="1" dirty="0"/>
              <a:t>Follow Our Journey</a:t>
            </a:r>
          </a:p>
        </p:txBody>
      </p:sp>
      <p:pic>
        <p:nvPicPr>
          <p:cNvPr id="18" name="Picture 17">
            <a:extLst>
              <a:ext uri="{FF2B5EF4-FFF2-40B4-BE49-F238E27FC236}">
                <a16:creationId xmlns:a16="http://schemas.microsoft.com/office/drawing/2014/main" id="{A8E9EB32-2908-10C3-0BD4-DBCC08D5BEA8}"/>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80686" b="57537"/>
          <a:stretch/>
        </p:blipFill>
        <p:spPr>
          <a:xfrm rot="347366">
            <a:off x="-342431" y="1770214"/>
            <a:ext cx="2927099" cy="3061159"/>
          </a:xfrm>
          <a:prstGeom prst="rect">
            <a:avLst/>
          </a:prstGeom>
        </p:spPr>
      </p:pic>
      <p:grpSp>
        <p:nvGrpSpPr>
          <p:cNvPr id="19" name="Group 18">
            <a:extLst>
              <a:ext uri="{FF2B5EF4-FFF2-40B4-BE49-F238E27FC236}">
                <a16:creationId xmlns:a16="http://schemas.microsoft.com/office/drawing/2014/main" id="{CA625A89-2D01-C0E4-D8D4-C12C19576E0C}"/>
              </a:ext>
            </a:extLst>
          </p:cNvPr>
          <p:cNvGrpSpPr/>
          <p:nvPr/>
        </p:nvGrpSpPr>
        <p:grpSpPr>
          <a:xfrm rot="14375289">
            <a:off x="4185685" y="7969295"/>
            <a:ext cx="2857897" cy="2098117"/>
            <a:chOff x="-3210224" y="5270177"/>
            <a:chExt cx="620531" cy="455561"/>
          </a:xfrm>
        </p:grpSpPr>
        <p:sp>
          <p:nvSpPr>
            <p:cNvPr id="20" name="Freeform 19">
              <a:extLst>
                <a:ext uri="{FF2B5EF4-FFF2-40B4-BE49-F238E27FC236}">
                  <a16:creationId xmlns:a16="http://schemas.microsoft.com/office/drawing/2014/main" id="{82AA314A-1469-AABD-428B-BC713A88D0B8}"/>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BBA966BF-8930-9089-DDCC-630A6EA55A52}"/>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73D4BD03-6E0B-49FD-D6F7-5E04E62AEB69}"/>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BE4C9D5-6508-AF70-1A6B-485DE2C22190}"/>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A2829E09-2494-8004-9FB4-49188047FF2D}"/>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F323433E-2F51-B0B0-B016-CD429F7A79EE}"/>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
        <p:nvSpPr>
          <p:cNvPr id="26" name="Text Placeholder 2">
            <a:extLst>
              <a:ext uri="{FF2B5EF4-FFF2-40B4-BE49-F238E27FC236}">
                <a16:creationId xmlns:a16="http://schemas.microsoft.com/office/drawing/2014/main" id="{20ED6CA0-DA5C-7FE4-AC66-D5A91A061101}"/>
              </a:ext>
            </a:extLst>
          </p:cNvPr>
          <p:cNvSpPr txBox="1">
            <a:spLocks/>
          </p:cNvSpPr>
          <p:nvPr/>
        </p:nvSpPr>
        <p:spPr>
          <a:xfrm rot="16200000">
            <a:off x="5210248" y="8573120"/>
            <a:ext cx="3005702" cy="536162"/>
          </a:xfrm>
          <a:prstGeom prst="rect">
            <a:avLst/>
          </a:prstGeom>
          <a:solidFill>
            <a:srgbClr val="00AAD3"/>
          </a:solidFill>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dirty="0" err="1"/>
              <a:t>www.</a:t>
            </a:r>
            <a:r>
              <a:rPr lang="en-US" sz="2400" b="1" dirty="0" err="1"/>
              <a:t>digifabs</a:t>
            </a:r>
            <a:r>
              <a:rPr lang="en-US" sz="2400" dirty="0" err="1"/>
              <a:t>.eu</a:t>
            </a:r>
            <a:endParaRPr lang="en-US" sz="2400" dirty="0"/>
          </a:p>
        </p:txBody>
      </p:sp>
      <p:grpSp>
        <p:nvGrpSpPr>
          <p:cNvPr id="64" name="Group 63">
            <a:extLst>
              <a:ext uri="{FF2B5EF4-FFF2-40B4-BE49-F238E27FC236}">
                <a16:creationId xmlns:a16="http://schemas.microsoft.com/office/drawing/2014/main" id="{D5E90CEB-0B3D-395F-007A-70B114ECB6D4}"/>
              </a:ext>
            </a:extLst>
          </p:cNvPr>
          <p:cNvGrpSpPr/>
          <p:nvPr/>
        </p:nvGrpSpPr>
        <p:grpSpPr>
          <a:xfrm>
            <a:off x="571792" y="8677890"/>
            <a:ext cx="1355588" cy="399600"/>
            <a:chOff x="571792" y="8619411"/>
            <a:chExt cx="1355588" cy="399600"/>
          </a:xfrm>
        </p:grpSpPr>
        <p:sp>
          <p:nvSpPr>
            <p:cNvPr id="47" name="TextBox 46">
              <a:extLst>
                <a:ext uri="{FF2B5EF4-FFF2-40B4-BE49-F238E27FC236}">
                  <a16:creationId xmlns:a16="http://schemas.microsoft.com/office/drawing/2014/main" id="{2ABABA43-C933-A2A7-6602-7302C2C8925C}"/>
                </a:ext>
              </a:extLst>
            </p:cNvPr>
            <p:cNvSpPr txBox="1"/>
            <p:nvPr/>
          </p:nvSpPr>
          <p:spPr>
            <a:xfrm>
              <a:off x="580499" y="8647697"/>
              <a:ext cx="387064" cy="369332"/>
            </a:xfrm>
            <a:prstGeom prst="rect">
              <a:avLst/>
            </a:prstGeom>
            <a:noFill/>
          </p:spPr>
          <p:txBody>
            <a:bodyPr wrap="square" rtlCol="0">
              <a:spAutoFit/>
            </a:bodyPr>
            <a:lstStyle/>
            <a:p>
              <a:pPr algn="ctr"/>
              <a:r>
                <a:rPr lang="en-US" dirty="0">
                  <a:solidFill>
                    <a:srgbClr val="0D1C48"/>
                  </a:solidFill>
                  <a:hlinkClick r:id="rId4">
                    <a:extLst>
                      <a:ext uri="{A12FA001-AC4F-418D-AE19-62706E023703}">
                        <ahyp:hlinkClr xmlns:ahyp="http://schemas.microsoft.com/office/drawing/2018/hyperlinkcolor" val="tx"/>
                      </a:ext>
                    </a:extLst>
                  </a:hlinkClick>
                </a:rPr>
                <a:t>l</a:t>
              </a:r>
              <a:endParaRPr lang="en-US" dirty="0">
                <a:solidFill>
                  <a:srgbClr val="0D1C48"/>
                </a:solidFill>
              </a:endParaRPr>
            </a:p>
          </p:txBody>
        </p:sp>
        <p:sp>
          <p:nvSpPr>
            <p:cNvPr id="48" name="TextBox 47">
              <a:extLst>
                <a:ext uri="{FF2B5EF4-FFF2-40B4-BE49-F238E27FC236}">
                  <a16:creationId xmlns:a16="http://schemas.microsoft.com/office/drawing/2014/main" id="{3A796C0B-D0AD-A549-C450-37DA9992BE6D}"/>
                </a:ext>
              </a:extLst>
            </p:cNvPr>
            <p:cNvSpPr txBox="1"/>
            <p:nvPr/>
          </p:nvSpPr>
          <p:spPr>
            <a:xfrm>
              <a:off x="1094747" y="8643622"/>
              <a:ext cx="367230" cy="369332"/>
            </a:xfrm>
            <a:prstGeom prst="rect">
              <a:avLst/>
            </a:prstGeom>
            <a:noFill/>
          </p:spPr>
          <p:txBody>
            <a:bodyPr wrap="square" rtlCol="0">
              <a:spAutoFit/>
            </a:bodyPr>
            <a:lstStyle/>
            <a:p>
              <a:pPr algn="ctr"/>
              <a:r>
                <a:rPr lang="en-US" dirty="0">
                  <a:solidFill>
                    <a:srgbClr val="0D1C48"/>
                  </a:solidFill>
                  <a:hlinkClick r:id="rId5">
                    <a:extLst>
                      <a:ext uri="{A12FA001-AC4F-418D-AE19-62706E023703}">
                        <ahyp:hlinkClr xmlns:ahyp="http://schemas.microsoft.com/office/drawing/2018/hyperlinkcolor" val="tx"/>
                      </a:ext>
                    </a:extLst>
                  </a:hlinkClick>
                </a:rPr>
                <a:t>in</a:t>
              </a:r>
              <a:endParaRPr lang="en-US" dirty="0">
                <a:solidFill>
                  <a:srgbClr val="0D1C48"/>
                </a:solidFill>
              </a:endParaRPr>
            </a:p>
          </p:txBody>
        </p:sp>
        <p:sp>
          <p:nvSpPr>
            <p:cNvPr id="49" name="TextBox 48">
              <a:extLst>
                <a:ext uri="{FF2B5EF4-FFF2-40B4-BE49-F238E27FC236}">
                  <a16:creationId xmlns:a16="http://schemas.microsoft.com/office/drawing/2014/main" id="{4B5F0AC2-96AF-ACE6-F007-AAE322813DE3}"/>
                </a:ext>
              </a:extLst>
            </p:cNvPr>
            <p:cNvSpPr txBox="1"/>
            <p:nvPr/>
          </p:nvSpPr>
          <p:spPr>
            <a:xfrm>
              <a:off x="1588195" y="8641490"/>
              <a:ext cx="283734" cy="369332"/>
            </a:xfrm>
            <a:prstGeom prst="rect">
              <a:avLst/>
            </a:prstGeom>
            <a:noFill/>
          </p:spPr>
          <p:txBody>
            <a:bodyPr wrap="square" rtlCol="0">
              <a:spAutoFit/>
            </a:bodyPr>
            <a:lstStyle/>
            <a:p>
              <a:pPr algn="ctr"/>
              <a:r>
                <a:rPr lang="en-US" dirty="0">
                  <a:solidFill>
                    <a:srgbClr val="0D1C48"/>
                  </a:solidFill>
                  <a:hlinkClick r:id="rId6">
                    <a:extLst>
                      <a:ext uri="{A12FA001-AC4F-418D-AE19-62706E023703}">
                        <ahyp:hlinkClr xmlns:ahyp="http://schemas.microsoft.com/office/drawing/2018/hyperlinkcolor" val="tx"/>
                      </a:ext>
                    </a:extLst>
                  </a:hlinkClick>
                </a:rPr>
                <a:t>f</a:t>
              </a:r>
              <a:endParaRPr lang="en-US" dirty="0">
                <a:solidFill>
                  <a:srgbClr val="0D1C48"/>
                </a:solidFill>
              </a:endParaRPr>
            </a:p>
          </p:txBody>
        </p:sp>
        <p:grpSp>
          <p:nvGrpSpPr>
            <p:cNvPr id="50" name="Graphic 3">
              <a:extLst>
                <a:ext uri="{FF2B5EF4-FFF2-40B4-BE49-F238E27FC236}">
                  <a16:creationId xmlns:a16="http://schemas.microsoft.com/office/drawing/2014/main" id="{1EC27E7B-CA63-9CDF-7D1D-E6B1BF2B3670}"/>
                </a:ext>
              </a:extLst>
            </p:cNvPr>
            <p:cNvGrpSpPr>
              <a:grpSpLocks noChangeAspect="1"/>
            </p:cNvGrpSpPr>
            <p:nvPr/>
          </p:nvGrpSpPr>
          <p:grpSpPr>
            <a:xfrm>
              <a:off x="1528076" y="8619411"/>
              <a:ext cx="399304" cy="399600"/>
              <a:chOff x="-1196056" y="2499889"/>
              <a:chExt cx="850463" cy="851093"/>
            </a:xfrm>
          </p:grpSpPr>
          <p:sp>
            <p:nvSpPr>
              <p:cNvPr id="51" name="Freeform 50">
                <a:extLst>
                  <a:ext uri="{FF2B5EF4-FFF2-40B4-BE49-F238E27FC236}">
                    <a16:creationId xmlns:a16="http://schemas.microsoft.com/office/drawing/2014/main" id="{FEB1767B-506C-E983-E823-C89A49992025}"/>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B2CFB560-E84C-6DC8-24ED-5373F8857E1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3" name="Group 52">
              <a:extLst>
                <a:ext uri="{FF2B5EF4-FFF2-40B4-BE49-F238E27FC236}">
                  <a16:creationId xmlns:a16="http://schemas.microsoft.com/office/drawing/2014/main" id="{EA48BB13-6291-EE8B-DB52-87A2234895F8}"/>
                </a:ext>
              </a:extLst>
            </p:cNvPr>
            <p:cNvGrpSpPr/>
            <p:nvPr/>
          </p:nvGrpSpPr>
          <p:grpSpPr>
            <a:xfrm>
              <a:off x="1063321" y="8619411"/>
              <a:ext cx="398945" cy="398945"/>
              <a:chOff x="1063321" y="8619411"/>
              <a:chExt cx="398945" cy="398945"/>
            </a:xfrm>
          </p:grpSpPr>
          <p:sp>
            <p:nvSpPr>
              <p:cNvPr id="54" name="Freeform 53">
                <a:extLst>
                  <a:ext uri="{FF2B5EF4-FFF2-40B4-BE49-F238E27FC236}">
                    <a16:creationId xmlns:a16="http://schemas.microsoft.com/office/drawing/2014/main" id="{4CE2437C-B9BA-6C37-F70B-6B55E1CFD2C5}"/>
                  </a:ext>
                </a:extLst>
              </p:cNvPr>
              <p:cNvSpPr/>
              <p:nvPr/>
            </p:nvSpPr>
            <p:spPr>
              <a:xfrm>
                <a:off x="1063321" y="8619411"/>
                <a:ext cx="398945" cy="398945"/>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5" name="Freeform 54">
                <a:extLst>
                  <a:ext uri="{FF2B5EF4-FFF2-40B4-BE49-F238E27FC236}">
                    <a16:creationId xmlns:a16="http://schemas.microsoft.com/office/drawing/2014/main" id="{19F0D286-6117-4EED-E3A4-62035F9B5A37}"/>
                  </a:ext>
                </a:extLst>
              </p:cNvPr>
              <p:cNvSpPr/>
              <p:nvPr/>
            </p:nvSpPr>
            <p:spPr>
              <a:xfrm>
                <a:off x="1137200" y="8693291"/>
                <a:ext cx="251187" cy="251188"/>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EEFB752E-1FAB-62E1-C954-4F1B79F2EB00}"/>
                  </a:ext>
                </a:extLst>
              </p:cNvPr>
              <p:cNvSpPr/>
              <p:nvPr/>
            </p:nvSpPr>
            <p:spPr>
              <a:xfrm>
                <a:off x="1198371" y="8754461"/>
                <a:ext cx="128844" cy="128845"/>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4DDBE9F-FF41-4EA3-0353-B0AF3AFF02A1}"/>
                  </a:ext>
                </a:extLst>
              </p:cNvPr>
              <p:cNvSpPr/>
              <p:nvPr/>
            </p:nvSpPr>
            <p:spPr>
              <a:xfrm>
                <a:off x="1314804" y="8736728"/>
                <a:ext cx="30142" cy="30142"/>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8" name="Group 57">
              <a:extLst>
                <a:ext uri="{FF2B5EF4-FFF2-40B4-BE49-F238E27FC236}">
                  <a16:creationId xmlns:a16="http://schemas.microsoft.com/office/drawing/2014/main" id="{AC13E7EC-2CED-508F-1807-AD4FCBD0BBE3}"/>
                </a:ext>
              </a:extLst>
            </p:cNvPr>
            <p:cNvGrpSpPr/>
            <p:nvPr/>
          </p:nvGrpSpPr>
          <p:grpSpPr>
            <a:xfrm>
              <a:off x="571792" y="8619411"/>
              <a:ext cx="398945" cy="398945"/>
              <a:chOff x="571792" y="8619413"/>
              <a:chExt cx="398945" cy="398945"/>
            </a:xfrm>
          </p:grpSpPr>
          <p:sp>
            <p:nvSpPr>
              <p:cNvPr id="59" name="Freeform 58">
                <a:extLst>
                  <a:ext uri="{FF2B5EF4-FFF2-40B4-BE49-F238E27FC236}">
                    <a16:creationId xmlns:a16="http://schemas.microsoft.com/office/drawing/2014/main" id="{2F1C4EA2-CF82-28C2-7FAD-016255856310}"/>
                  </a:ext>
                </a:extLst>
              </p:cNvPr>
              <p:cNvSpPr/>
              <p:nvPr/>
            </p:nvSpPr>
            <p:spPr>
              <a:xfrm>
                <a:off x="571792" y="8619413"/>
                <a:ext cx="398945" cy="398945"/>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id="{53F99F85-B833-D631-C29F-2DCA6C63FE88}"/>
                  </a:ext>
                </a:extLst>
              </p:cNvPr>
              <p:cNvSpPr/>
              <p:nvPr/>
            </p:nvSpPr>
            <p:spPr>
              <a:xfrm>
                <a:off x="737313" y="8764313"/>
                <a:ext cx="166386" cy="168305"/>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7F8A1FB6-EE79-44A1-262B-02C3E33218A5}"/>
                  </a:ext>
                </a:extLst>
              </p:cNvPr>
              <p:cNvSpPr/>
              <p:nvPr/>
            </p:nvSpPr>
            <p:spPr>
              <a:xfrm>
                <a:off x="652527" y="8768260"/>
                <a:ext cx="54533" cy="164159"/>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7415208-64A2-140A-319E-D0C0ECDB4CC7}"/>
                  </a:ext>
                </a:extLst>
              </p:cNvPr>
              <p:cNvSpPr/>
              <p:nvPr/>
            </p:nvSpPr>
            <p:spPr>
              <a:xfrm>
                <a:off x="649266" y="8689066"/>
                <a:ext cx="61397" cy="5701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531355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B92712FCC7E824DAF43E355A1479632" ma:contentTypeVersion="17" ma:contentTypeDescription="Utwórz nowy dokument." ma:contentTypeScope="" ma:versionID="ac00a324726451d215a41440ca0a880b">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1bd2cd52c6f8e089a87c0f44fd3e2e22"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00764b5-445d-493e-ba0d-802ae545e32c}"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0E0048-0AA1-400C-957B-1C48CBCAD36E}"/>
</file>

<file path=customXml/itemProps2.xml><?xml version="1.0" encoding="utf-8"?>
<ds:datastoreItem xmlns:ds="http://schemas.openxmlformats.org/officeDocument/2006/customXml" ds:itemID="{B96795D8-6616-458F-9F05-EB61A1026077}">
  <ds:schemaRefs>
    <ds:schemaRef ds:uri="http://schemas.microsoft.com/office/2006/metadata/properties"/>
    <ds:schemaRef ds:uri="http://schemas.microsoft.com/office/infopath/2007/PartnerControls"/>
    <ds:schemaRef ds:uri="01af9fa0-a641-4ce8-babf-d6d527220dcd"/>
    <ds:schemaRef ds:uri="4ebf2230-6fdc-4eb0-8f23-9af151be2bf6"/>
  </ds:schemaRefs>
</ds:datastoreItem>
</file>

<file path=customXml/itemProps3.xml><?xml version="1.0" encoding="utf-8"?>
<ds:datastoreItem xmlns:ds="http://schemas.openxmlformats.org/officeDocument/2006/customXml" ds:itemID="{8239AC65-B4DD-46F0-AD7C-E04F3FD234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16012</TotalTime>
  <Words>414</Words>
  <Application>Microsoft Office PowerPoint</Application>
  <PresentationFormat>Niestandardowy</PresentationFormat>
  <Paragraphs>94</Paragraphs>
  <Slides>3</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3</vt:i4>
      </vt:variant>
    </vt:vector>
  </HeadingPairs>
  <TitlesOfParts>
    <vt:vector size="7" baseType="lpstr">
      <vt:lpstr>Arial</vt:lpstr>
      <vt:lpstr>Calibri</vt:lpstr>
      <vt:lpstr>Montserrat</vt:lpstr>
      <vt:lpstr>Office Theme</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Katarzyna Lobacz</cp:lastModifiedBy>
  <cp:revision>500</cp:revision>
  <dcterms:created xsi:type="dcterms:W3CDTF">2018-08-04T19:06:08Z</dcterms:created>
  <dcterms:modified xsi:type="dcterms:W3CDTF">2026-06-28T17:29:39Z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