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6"/>
  </p:notesMasterIdLst>
  <p:sldIdLst>
    <p:sldId id="4437" r:id="rId5"/>
    <p:sldId id="4347" r:id="rId6"/>
    <p:sldId id="4306" r:id="rId7"/>
    <p:sldId id="4413" r:id="rId8"/>
    <p:sldId id="4414" r:id="rId9"/>
    <p:sldId id="4415" r:id="rId10"/>
    <p:sldId id="4416" r:id="rId11"/>
    <p:sldId id="4364" r:id="rId12"/>
    <p:sldId id="4340" r:id="rId13"/>
    <p:sldId id="4377" r:id="rId14"/>
    <p:sldId id="4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000000"/>
    <a:srgbClr val="0D1C48"/>
    <a:srgbClr val="EF4D84"/>
    <a:srgbClr val="0B3A5B"/>
    <a:srgbClr val="00AAD3"/>
    <a:srgbClr val="3CBEB3"/>
    <a:srgbClr val="F26650"/>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57A047-C396-4CAA-9D22-C220E35446C7}" v="4" dt="2026-06-25T16:46:05.539"/>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 jasny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Styl jasny 1 — Ak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 jasny 3 — Ak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70218" autoAdjust="0"/>
  </p:normalViewPr>
  <p:slideViewPr>
    <p:cSldViewPr snapToGrid="0" snapToObjects="1">
      <p:cViewPr varScale="1">
        <p:scale>
          <a:sx n="74" d="100"/>
          <a:sy n="74" d="100"/>
        </p:scale>
        <p:origin x="1596"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8" d="100"/>
        <a:sy n="15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undo custSel addSld delSld modSld modMainMaster">
      <pc:chgData name="Katarzyna Lobacz" userId="25f70d2bcb59c507" providerId="LiveId" clId="{33D8D097-DBEC-4F97-9A05-B04E8ED4985E}" dt="2026-06-25T17:44:04.523" v="517" actId="47"/>
      <pc:docMkLst>
        <pc:docMk/>
      </pc:docMkLst>
      <pc:sldChg chg="add">
        <pc:chgData name="Katarzyna Lobacz" userId="25f70d2bcb59c507" providerId="LiveId" clId="{33D8D097-DBEC-4F97-9A05-B04E8ED4985E}" dt="2026-06-25T16:46:05.539" v="322"/>
        <pc:sldMkLst>
          <pc:docMk/>
          <pc:sldMk cId="4169825511" sldId="4263"/>
        </pc:sldMkLst>
      </pc:sldChg>
      <pc:sldChg chg="addSp delSp modSp add del mod">
        <pc:chgData name="Katarzyna Lobacz" userId="25f70d2bcb59c507" providerId="LiveId" clId="{33D8D097-DBEC-4F97-9A05-B04E8ED4985E}" dt="2026-06-25T16:43:36.817" v="302" actId="20577"/>
        <pc:sldMkLst>
          <pc:docMk/>
          <pc:sldMk cId="30286005" sldId="4306"/>
        </pc:sldMkLst>
        <pc:spChg chg="add del mod">
          <ac:chgData name="Katarzyna Lobacz" userId="25f70d2bcb59c507" providerId="LiveId" clId="{33D8D097-DBEC-4F97-9A05-B04E8ED4985E}" dt="2026-06-25T16:40:44.908" v="151" actId="478"/>
          <ac:spMkLst>
            <pc:docMk/>
            <pc:sldMk cId="30286005" sldId="4306"/>
            <ac:spMk id="3" creationId="{43B9CEC4-54F2-28F8-1043-786BEED0340D}"/>
          </ac:spMkLst>
        </pc:spChg>
        <pc:spChg chg="mod">
          <ac:chgData name="Katarzyna Lobacz" userId="25f70d2bcb59c507" providerId="LiveId" clId="{33D8D097-DBEC-4F97-9A05-B04E8ED4985E}" dt="2026-06-25T16:41:01.438" v="183" actId="1036"/>
          <ac:spMkLst>
            <pc:docMk/>
            <pc:sldMk cId="30286005" sldId="4306"/>
            <ac:spMk id="15" creationId="{C4E048F0-9773-C54B-A71E-3C9CFEB59C8E}"/>
          </ac:spMkLst>
        </pc:spChg>
        <pc:spChg chg="add del mod">
          <ac:chgData name="Katarzyna Lobacz" userId="25f70d2bcb59c507" providerId="LiveId" clId="{33D8D097-DBEC-4F97-9A05-B04E8ED4985E}" dt="2026-06-25T16:40:51.877" v="153" actId="478"/>
          <ac:spMkLst>
            <pc:docMk/>
            <pc:sldMk cId="30286005" sldId="4306"/>
            <ac:spMk id="16" creationId="{D4E84B9B-0872-663B-99CC-4E7E1D2D4793}"/>
          </ac:spMkLst>
        </pc:spChg>
        <pc:spChg chg="mod">
          <ac:chgData name="Katarzyna Lobacz" userId="25f70d2bcb59c507" providerId="LiveId" clId="{33D8D097-DBEC-4F97-9A05-B04E8ED4985E}" dt="2026-06-25T16:41:01.438" v="183" actId="1036"/>
          <ac:spMkLst>
            <pc:docMk/>
            <pc:sldMk cId="30286005" sldId="4306"/>
            <ac:spMk id="17" creationId="{2ADECA8B-2098-A646-FDB6-D0A1719B257A}"/>
          </ac:spMkLst>
        </pc:spChg>
        <pc:spChg chg="mod">
          <ac:chgData name="Katarzyna Lobacz" userId="25f70d2bcb59c507" providerId="LiveId" clId="{33D8D097-DBEC-4F97-9A05-B04E8ED4985E}" dt="2026-06-25T16:43:36.817" v="302" actId="20577"/>
          <ac:spMkLst>
            <pc:docMk/>
            <pc:sldMk cId="30286005" sldId="4306"/>
            <ac:spMk id="18" creationId="{CD062C7B-9BAE-0E43-A6E9-6E98B3E7EBD7}"/>
          </ac:spMkLst>
        </pc:spChg>
        <pc:spChg chg="del">
          <ac:chgData name="Katarzyna Lobacz" userId="25f70d2bcb59c507" providerId="LiveId" clId="{33D8D097-DBEC-4F97-9A05-B04E8ED4985E}" dt="2026-06-25T16:40:49.372" v="152" actId="478"/>
          <ac:spMkLst>
            <pc:docMk/>
            <pc:sldMk cId="30286005" sldId="4306"/>
            <ac:spMk id="21" creationId="{E66C7987-60BB-DC47-A0C2-99C652EF4EF7}"/>
          </ac:spMkLst>
        </pc:spChg>
        <pc:spChg chg="del">
          <ac:chgData name="Katarzyna Lobacz" userId="25f70d2bcb59c507" providerId="LiveId" clId="{33D8D097-DBEC-4F97-9A05-B04E8ED4985E}" dt="2026-06-25T16:40:42.913" v="150" actId="478"/>
          <ac:spMkLst>
            <pc:docMk/>
            <pc:sldMk cId="30286005" sldId="4306"/>
            <ac:spMk id="23" creationId="{8343CF12-FDE6-8849-AC52-1E26D392F86A}"/>
          </ac:spMkLst>
        </pc:spChg>
        <pc:spChg chg="mod">
          <ac:chgData name="Katarzyna Lobacz" userId="25f70d2bcb59c507" providerId="LiveId" clId="{33D8D097-DBEC-4F97-9A05-B04E8ED4985E}" dt="2026-06-25T16:43:09.999" v="269" actId="20577"/>
          <ac:spMkLst>
            <pc:docMk/>
            <pc:sldMk cId="30286005" sldId="4306"/>
            <ac:spMk id="25" creationId="{C649836C-4763-0A4B-8068-8B6B3A14D501}"/>
          </ac:spMkLst>
        </pc:spChg>
        <pc:spChg chg="mod">
          <ac:chgData name="Katarzyna Lobacz" userId="25f70d2bcb59c507" providerId="LiveId" clId="{33D8D097-DBEC-4F97-9A05-B04E8ED4985E}" dt="2026-06-25T16:41:14.829" v="204" actId="1035"/>
          <ac:spMkLst>
            <pc:docMk/>
            <pc:sldMk cId="30286005" sldId="4306"/>
            <ac:spMk id="29" creationId="{40C048B4-42C0-F0BC-C978-630F5F39F697}"/>
          </ac:spMkLst>
        </pc:spChg>
        <pc:spChg chg="mod">
          <ac:chgData name="Katarzyna Lobacz" userId="25f70d2bcb59c507" providerId="LiveId" clId="{33D8D097-DBEC-4F97-9A05-B04E8ED4985E}" dt="2026-06-25T16:41:27.047" v="222" actId="1036"/>
          <ac:spMkLst>
            <pc:docMk/>
            <pc:sldMk cId="30286005" sldId="4306"/>
            <ac:spMk id="30" creationId="{4386CB93-B483-14A0-2301-D52E9BAD2D5B}"/>
          </ac:spMkLst>
        </pc:spChg>
      </pc:sldChg>
      <pc:sldChg chg="modNotesTx">
        <pc:chgData name="Katarzyna Lobacz" userId="25f70d2bcb59c507" providerId="LiveId" clId="{33D8D097-DBEC-4F97-9A05-B04E8ED4985E}" dt="2026-06-25T16:44:28.080" v="304" actId="6549"/>
        <pc:sldMkLst>
          <pc:docMk/>
          <pc:sldMk cId="3600211200" sldId="4340"/>
        </pc:sldMkLst>
      </pc:sldChg>
      <pc:sldChg chg="modSp add mod">
        <pc:chgData name="Katarzyna Lobacz" userId="25f70d2bcb59c507" providerId="LiveId" clId="{33D8D097-DBEC-4F97-9A05-B04E8ED4985E}" dt="2026-06-25T16:53:38.226" v="515" actId="20577"/>
        <pc:sldMkLst>
          <pc:docMk/>
          <pc:sldMk cId="3993980374" sldId="4347"/>
        </pc:sldMkLst>
        <pc:spChg chg="mod">
          <ac:chgData name="Katarzyna Lobacz" userId="25f70d2bcb59c507" providerId="LiveId" clId="{33D8D097-DBEC-4F97-9A05-B04E8ED4985E}" dt="2026-06-25T16:53:38.226" v="515" actId="20577"/>
          <ac:spMkLst>
            <pc:docMk/>
            <pc:sldMk cId="3993980374" sldId="4347"/>
            <ac:spMk id="9" creationId="{4BCA7494-017B-CC48-9BEC-8F31D90E2329}"/>
          </ac:spMkLst>
        </pc:spChg>
        <pc:spChg chg="mod">
          <ac:chgData name="Katarzyna Lobacz" userId="25f70d2bcb59c507" providerId="LiveId" clId="{33D8D097-DBEC-4F97-9A05-B04E8ED4985E}" dt="2026-06-25T16:36:27.204" v="87" actId="20577"/>
          <ac:spMkLst>
            <pc:docMk/>
            <pc:sldMk cId="3993980374" sldId="4347"/>
            <ac:spMk id="14" creationId="{789EB091-9909-434F-09BC-37EEDA80CBFB}"/>
          </ac:spMkLst>
        </pc:spChg>
      </pc:sldChg>
      <pc:sldChg chg="add del">
        <pc:chgData name="Katarzyna Lobacz" userId="25f70d2bcb59c507" providerId="LiveId" clId="{33D8D097-DBEC-4F97-9A05-B04E8ED4985E}" dt="2026-06-25T17:44:04.523" v="517" actId="47"/>
        <pc:sldMkLst>
          <pc:docMk/>
          <pc:sldMk cId="3559636693" sldId="4352"/>
        </pc:sldMkLst>
      </pc:sldChg>
      <pc:sldChg chg="del">
        <pc:chgData name="Katarzyna Lobacz" userId="25f70d2bcb59c507" providerId="LiveId" clId="{33D8D097-DBEC-4F97-9A05-B04E8ED4985E}" dt="2026-06-25T16:36:38.023" v="88" actId="47"/>
        <pc:sldMkLst>
          <pc:docMk/>
          <pc:sldMk cId="2167061073" sldId="4353"/>
        </pc:sldMkLst>
      </pc:sldChg>
      <pc:sldChg chg="del">
        <pc:chgData name="Katarzyna Lobacz" userId="25f70d2bcb59c507" providerId="LiveId" clId="{33D8D097-DBEC-4F97-9A05-B04E8ED4985E}" dt="2026-06-24T17:41:52.660" v="79" actId="47"/>
        <pc:sldMkLst>
          <pc:docMk/>
          <pc:sldMk cId="3448255031" sldId="4357"/>
        </pc:sldMkLst>
      </pc:sldChg>
      <pc:sldChg chg="del">
        <pc:chgData name="Katarzyna Lobacz" userId="25f70d2bcb59c507" providerId="LiveId" clId="{33D8D097-DBEC-4F97-9A05-B04E8ED4985E}" dt="2026-06-25T16:35:32.055" v="81" actId="47"/>
        <pc:sldMkLst>
          <pc:docMk/>
          <pc:sldMk cId="3140279691" sldId="4360"/>
        </pc:sldMkLst>
      </pc:sldChg>
      <pc:sldChg chg="del">
        <pc:chgData name="Katarzyna Lobacz" userId="25f70d2bcb59c507" providerId="LiveId" clId="{33D8D097-DBEC-4F97-9A05-B04E8ED4985E}" dt="2026-06-24T17:41:52.660" v="79" actId="47"/>
        <pc:sldMkLst>
          <pc:docMk/>
          <pc:sldMk cId="1251990877" sldId="4363"/>
        </pc:sldMkLst>
      </pc:sldChg>
      <pc:sldChg chg="modNotesTx">
        <pc:chgData name="Katarzyna Lobacz" userId="25f70d2bcb59c507" providerId="LiveId" clId="{33D8D097-DBEC-4F97-9A05-B04E8ED4985E}" dt="2026-06-25T16:44:24.569" v="303" actId="6549"/>
        <pc:sldMkLst>
          <pc:docMk/>
          <pc:sldMk cId="2713894115" sldId="4364"/>
        </pc:sldMkLst>
      </pc:sldChg>
      <pc:sldChg chg="del">
        <pc:chgData name="Katarzyna Lobacz" userId="25f70d2bcb59c507" providerId="LiveId" clId="{33D8D097-DBEC-4F97-9A05-B04E8ED4985E}" dt="2026-06-24T17:41:52.660" v="79" actId="47"/>
        <pc:sldMkLst>
          <pc:docMk/>
          <pc:sldMk cId="2266446668" sldId="4370"/>
        </pc:sldMkLst>
      </pc:sldChg>
      <pc:sldChg chg="del">
        <pc:chgData name="Katarzyna Lobacz" userId="25f70d2bcb59c507" providerId="LiveId" clId="{33D8D097-DBEC-4F97-9A05-B04E8ED4985E}" dt="2026-06-24T17:41:52.660" v="79" actId="47"/>
        <pc:sldMkLst>
          <pc:docMk/>
          <pc:sldMk cId="2646725917" sldId="4376"/>
        </pc:sldMkLst>
      </pc:sldChg>
      <pc:sldChg chg="modSp mod modShow">
        <pc:chgData name="Katarzyna Lobacz" userId="25f70d2bcb59c507" providerId="LiveId" clId="{33D8D097-DBEC-4F97-9A05-B04E8ED4985E}" dt="2026-06-25T16:45:08.901" v="321" actId="20577"/>
        <pc:sldMkLst>
          <pc:docMk/>
          <pc:sldMk cId="1490458974" sldId="4377"/>
        </pc:sldMkLst>
        <pc:spChg chg="mod">
          <ac:chgData name="Katarzyna Lobacz" userId="25f70d2bcb59c507" providerId="LiveId" clId="{33D8D097-DBEC-4F97-9A05-B04E8ED4985E}" dt="2026-06-25T16:45:08.901" v="321" actId="20577"/>
          <ac:spMkLst>
            <pc:docMk/>
            <pc:sldMk cId="1490458974" sldId="4377"/>
            <ac:spMk id="13" creationId="{00278F05-B7D4-ED74-1C37-A7BE136BD15B}"/>
          </ac:spMkLst>
        </pc:spChg>
      </pc:sldChg>
      <pc:sldChg chg="del">
        <pc:chgData name="Katarzyna Lobacz" userId="25f70d2bcb59c507" providerId="LiveId" clId="{33D8D097-DBEC-4F97-9A05-B04E8ED4985E}" dt="2026-06-24T17:41:52.660" v="79" actId="47"/>
        <pc:sldMkLst>
          <pc:docMk/>
          <pc:sldMk cId="1303400203" sldId="4389"/>
        </pc:sldMkLst>
      </pc:sldChg>
      <pc:sldChg chg="modSp del mod">
        <pc:chgData name="Katarzyna Lobacz" userId="25f70d2bcb59c507" providerId="LiveId" clId="{33D8D097-DBEC-4F97-9A05-B04E8ED4985E}" dt="2026-06-25T16:55:24.613" v="516" actId="47"/>
        <pc:sldMkLst>
          <pc:docMk/>
          <pc:sldMk cId="540974845" sldId="4394"/>
        </pc:sldMkLst>
        <pc:spChg chg="mod">
          <ac:chgData name="Katarzyna Lobacz" userId="25f70d2bcb59c507" providerId="LiveId" clId="{33D8D097-DBEC-4F97-9A05-B04E8ED4985E}" dt="2026-06-24T17:40:01.666" v="74" actId="20577"/>
          <ac:spMkLst>
            <pc:docMk/>
            <pc:sldMk cId="540974845" sldId="4394"/>
            <ac:spMk id="3" creationId="{56CBB1A2-C8E2-8B2B-DCC4-DF3D4BBAB1F3}"/>
          </ac:spMkLst>
        </pc:spChg>
      </pc:sldChg>
      <pc:sldChg chg="del">
        <pc:chgData name="Katarzyna Lobacz" userId="25f70d2bcb59c507" providerId="LiveId" clId="{33D8D097-DBEC-4F97-9A05-B04E8ED4985E}" dt="2026-06-24T17:41:52.660" v="79" actId="47"/>
        <pc:sldMkLst>
          <pc:docMk/>
          <pc:sldMk cId="3790542201" sldId="4396"/>
        </pc:sldMkLst>
      </pc:sldChg>
      <pc:sldChg chg="del">
        <pc:chgData name="Katarzyna Lobacz" userId="25f70d2bcb59c507" providerId="LiveId" clId="{33D8D097-DBEC-4F97-9A05-B04E8ED4985E}" dt="2026-06-24T17:41:52.660" v="79" actId="47"/>
        <pc:sldMkLst>
          <pc:docMk/>
          <pc:sldMk cId="1121397556" sldId="4398"/>
        </pc:sldMkLst>
      </pc:sldChg>
      <pc:sldChg chg="del">
        <pc:chgData name="Katarzyna Lobacz" userId="25f70d2bcb59c507" providerId="LiveId" clId="{33D8D097-DBEC-4F97-9A05-B04E8ED4985E}" dt="2026-06-24T17:41:52.660" v="79" actId="47"/>
        <pc:sldMkLst>
          <pc:docMk/>
          <pc:sldMk cId="341390817" sldId="4399"/>
        </pc:sldMkLst>
      </pc:sldChg>
      <pc:sldChg chg="del">
        <pc:chgData name="Katarzyna Lobacz" userId="25f70d2bcb59c507" providerId="LiveId" clId="{33D8D097-DBEC-4F97-9A05-B04E8ED4985E}" dt="2026-06-24T17:41:52.660" v="79" actId="47"/>
        <pc:sldMkLst>
          <pc:docMk/>
          <pc:sldMk cId="277927036" sldId="4400"/>
        </pc:sldMkLst>
      </pc:sldChg>
      <pc:sldChg chg="del">
        <pc:chgData name="Katarzyna Lobacz" userId="25f70d2bcb59c507" providerId="LiveId" clId="{33D8D097-DBEC-4F97-9A05-B04E8ED4985E}" dt="2026-06-24T17:41:52.660" v="79" actId="47"/>
        <pc:sldMkLst>
          <pc:docMk/>
          <pc:sldMk cId="1438459789" sldId="4403"/>
        </pc:sldMkLst>
      </pc:sldChg>
      <pc:sldChg chg="del">
        <pc:chgData name="Katarzyna Lobacz" userId="25f70d2bcb59c507" providerId="LiveId" clId="{33D8D097-DBEC-4F97-9A05-B04E8ED4985E}" dt="2026-06-24T17:41:52.660" v="79" actId="47"/>
        <pc:sldMkLst>
          <pc:docMk/>
          <pc:sldMk cId="2667161134" sldId="4404"/>
        </pc:sldMkLst>
      </pc:sldChg>
      <pc:sldChg chg="del">
        <pc:chgData name="Katarzyna Lobacz" userId="25f70d2bcb59c507" providerId="LiveId" clId="{33D8D097-DBEC-4F97-9A05-B04E8ED4985E}" dt="2026-06-24T17:41:52.660" v="79" actId="47"/>
        <pc:sldMkLst>
          <pc:docMk/>
          <pc:sldMk cId="203895403" sldId="4405"/>
        </pc:sldMkLst>
      </pc:sldChg>
      <pc:sldChg chg="del">
        <pc:chgData name="Katarzyna Lobacz" userId="25f70d2bcb59c507" providerId="LiveId" clId="{33D8D097-DBEC-4F97-9A05-B04E8ED4985E}" dt="2026-06-24T17:41:52.660" v="79" actId="47"/>
        <pc:sldMkLst>
          <pc:docMk/>
          <pc:sldMk cId="4217931973" sldId="4406"/>
        </pc:sldMkLst>
      </pc:sldChg>
      <pc:sldChg chg="del">
        <pc:chgData name="Katarzyna Lobacz" userId="25f70d2bcb59c507" providerId="LiveId" clId="{33D8D097-DBEC-4F97-9A05-B04E8ED4985E}" dt="2026-06-24T17:41:52.660" v="79" actId="47"/>
        <pc:sldMkLst>
          <pc:docMk/>
          <pc:sldMk cId="3064117460" sldId="4407"/>
        </pc:sldMkLst>
      </pc:sldChg>
      <pc:sldChg chg="del">
        <pc:chgData name="Katarzyna Lobacz" userId="25f70d2bcb59c507" providerId="LiveId" clId="{33D8D097-DBEC-4F97-9A05-B04E8ED4985E}" dt="2026-06-24T17:41:52.660" v="79" actId="47"/>
        <pc:sldMkLst>
          <pc:docMk/>
          <pc:sldMk cId="2957145373" sldId="4408"/>
        </pc:sldMkLst>
      </pc:sldChg>
      <pc:sldChg chg="del">
        <pc:chgData name="Katarzyna Lobacz" userId="25f70d2bcb59c507" providerId="LiveId" clId="{33D8D097-DBEC-4F97-9A05-B04E8ED4985E}" dt="2026-06-24T17:41:52.660" v="79" actId="47"/>
        <pc:sldMkLst>
          <pc:docMk/>
          <pc:sldMk cId="1580405570" sldId="4409"/>
        </pc:sldMkLst>
      </pc:sldChg>
      <pc:sldChg chg="del">
        <pc:chgData name="Katarzyna Lobacz" userId="25f70d2bcb59c507" providerId="LiveId" clId="{33D8D097-DBEC-4F97-9A05-B04E8ED4985E}" dt="2026-06-24T17:41:52.660" v="79" actId="47"/>
        <pc:sldMkLst>
          <pc:docMk/>
          <pc:sldMk cId="2297947776" sldId="4410"/>
        </pc:sldMkLst>
      </pc:sldChg>
      <pc:sldChg chg="del">
        <pc:chgData name="Katarzyna Lobacz" userId="25f70d2bcb59c507" providerId="LiveId" clId="{33D8D097-DBEC-4F97-9A05-B04E8ED4985E}" dt="2026-06-24T17:41:52.660" v="79" actId="47"/>
        <pc:sldMkLst>
          <pc:docMk/>
          <pc:sldMk cId="1955193506" sldId="4411"/>
        </pc:sldMkLst>
      </pc:sldChg>
      <pc:sldChg chg="del">
        <pc:chgData name="Katarzyna Lobacz" userId="25f70d2bcb59c507" providerId="LiveId" clId="{33D8D097-DBEC-4F97-9A05-B04E8ED4985E}" dt="2026-06-24T17:41:52.660" v="79" actId="47"/>
        <pc:sldMkLst>
          <pc:docMk/>
          <pc:sldMk cId="2717806777" sldId="4412"/>
        </pc:sldMkLst>
      </pc:sldChg>
      <pc:sldChg chg="modSp mod">
        <pc:chgData name="Katarzyna Lobacz" userId="25f70d2bcb59c507" providerId="LiveId" clId="{33D8D097-DBEC-4F97-9A05-B04E8ED4985E}" dt="2026-06-24T17:35:46.302" v="34" actId="114"/>
        <pc:sldMkLst>
          <pc:docMk/>
          <pc:sldMk cId="549330944" sldId="4413"/>
        </pc:sldMkLst>
        <pc:spChg chg="mod">
          <ac:chgData name="Katarzyna Lobacz" userId="25f70d2bcb59c507" providerId="LiveId" clId="{33D8D097-DBEC-4F97-9A05-B04E8ED4985E}" dt="2026-06-24T17:35:46.302" v="34" actId="114"/>
          <ac:spMkLst>
            <pc:docMk/>
            <pc:sldMk cId="549330944" sldId="4413"/>
            <ac:spMk id="4" creationId="{1B8FDFC8-0D81-D048-DB3E-7B2C0472567E}"/>
          </ac:spMkLst>
        </pc:spChg>
      </pc:sldChg>
      <pc:sldChg chg="modSp mod">
        <pc:chgData name="Katarzyna Lobacz" userId="25f70d2bcb59c507" providerId="LiveId" clId="{33D8D097-DBEC-4F97-9A05-B04E8ED4985E}" dt="2026-06-24T17:36:03.958" v="36"/>
        <pc:sldMkLst>
          <pc:docMk/>
          <pc:sldMk cId="3146623467" sldId="4414"/>
        </pc:sldMkLst>
        <pc:spChg chg="mod">
          <ac:chgData name="Katarzyna Lobacz" userId="25f70d2bcb59c507" providerId="LiveId" clId="{33D8D097-DBEC-4F97-9A05-B04E8ED4985E}" dt="2026-06-24T17:36:03.958" v="36"/>
          <ac:spMkLst>
            <pc:docMk/>
            <pc:sldMk cId="3146623467" sldId="4414"/>
            <ac:spMk id="4" creationId="{FA948478-BEDB-6C68-5FC1-D1EE91F23ACC}"/>
          </ac:spMkLst>
        </pc:spChg>
      </pc:sldChg>
      <pc:sldChg chg="modSp mod">
        <pc:chgData name="Katarzyna Lobacz" userId="25f70d2bcb59c507" providerId="LiveId" clId="{33D8D097-DBEC-4F97-9A05-B04E8ED4985E}" dt="2026-06-24T17:36:27.858" v="51" actId="20577"/>
        <pc:sldMkLst>
          <pc:docMk/>
          <pc:sldMk cId="3259888325" sldId="4415"/>
        </pc:sldMkLst>
        <pc:spChg chg="mod">
          <ac:chgData name="Katarzyna Lobacz" userId="25f70d2bcb59c507" providerId="LiveId" clId="{33D8D097-DBEC-4F97-9A05-B04E8ED4985E}" dt="2026-06-24T17:36:27.858" v="51" actId="20577"/>
          <ac:spMkLst>
            <pc:docMk/>
            <pc:sldMk cId="3259888325" sldId="4415"/>
            <ac:spMk id="4" creationId="{EF01F456-F501-92EC-48A2-DFBF01156B96}"/>
          </ac:spMkLst>
        </pc:spChg>
      </pc:sldChg>
      <pc:sldChg chg="del">
        <pc:chgData name="Katarzyna Lobacz" userId="25f70d2bcb59c507" providerId="LiveId" clId="{33D8D097-DBEC-4F97-9A05-B04E8ED4985E}" dt="2026-06-24T17:41:52.660" v="79" actId="47"/>
        <pc:sldMkLst>
          <pc:docMk/>
          <pc:sldMk cId="110337000" sldId="4420"/>
        </pc:sldMkLst>
      </pc:sldChg>
      <pc:sldChg chg="del">
        <pc:chgData name="Katarzyna Lobacz" userId="25f70d2bcb59c507" providerId="LiveId" clId="{33D8D097-DBEC-4F97-9A05-B04E8ED4985E}" dt="2026-06-24T17:41:52.660" v="79" actId="47"/>
        <pc:sldMkLst>
          <pc:docMk/>
          <pc:sldMk cId="2560174192" sldId="4422"/>
        </pc:sldMkLst>
      </pc:sldChg>
      <pc:sldChg chg="del">
        <pc:chgData name="Katarzyna Lobacz" userId="25f70d2bcb59c507" providerId="LiveId" clId="{33D8D097-DBEC-4F97-9A05-B04E8ED4985E}" dt="2026-06-24T17:41:52.660" v="79" actId="47"/>
        <pc:sldMkLst>
          <pc:docMk/>
          <pc:sldMk cId="2772292980" sldId="4425"/>
        </pc:sldMkLst>
      </pc:sldChg>
      <pc:sldChg chg="del">
        <pc:chgData name="Katarzyna Lobacz" userId="25f70d2bcb59c507" providerId="LiveId" clId="{33D8D097-DBEC-4F97-9A05-B04E8ED4985E}" dt="2026-06-24T17:41:52.660" v="79" actId="47"/>
        <pc:sldMkLst>
          <pc:docMk/>
          <pc:sldMk cId="655696358" sldId="4426"/>
        </pc:sldMkLst>
      </pc:sldChg>
      <pc:sldChg chg="del">
        <pc:chgData name="Katarzyna Lobacz" userId="25f70d2bcb59c507" providerId="LiveId" clId="{33D8D097-DBEC-4F97-9A05-B04E8ED4985E}" dt="2026-06-24T17:41:52.660" v="79" actId="47"/>
        <pc:sldMkLst>
          <pc:docMk/>
          <pc:sldMk cId="1201972566" sldId="4427"/>
        </pc:sldMkLst>
      </pc:sldChg>
      <pc:sldChg chg="del">
        <pc:chgData name="Katarzyna Lobacz" userId="25f70d2bcb59c507" providerId="LiveId" clId="{33D8D097-DBEC-4F97-9A05-B04E8ED4985E}" dt="2026-06-24T17:41:52.660" v="79" actId="47"/>
        <pc:sldMkLst>
          <pc:docMk/>
          <pc:sldMk cId="4167731877" sldId="4428"/>
        </pc:sldMkLst>
      </pc:sldChg>
      <pc:sldChg chg="del">
        <pc:chgData name="Katarzyna Lobacz" userId="25f70d2bcb59c507" providerId="LiveId" clId="{33D8D097-DBEC-4F97-9A05-B04E8ED4985E}" dt="2026-06-24T17:41:52.660" v="79" actId="47"/>
        <pc:sldMkLst>
          <pc:docMk/>
          <pc:sldMk cId="899861285" sldId="4429"/>
        </pc:sldMkLst>
      </pc:sldChg>
      <pc:sldChg chg="del">
        <pc:chgData name="Katarzyna Lobacz" userId="25f70d2bcb59c507" providerId="LiveId" clId="{33D8D097-DBEC-4F97-9A05-B04E8ED4985E}" dt="2026-06-24T17:41:52.660" v="79" actId="47"/>
        <pc:sldMkLst>
          <pc:docMk/>
          <pc:sldMk cId="4090821484" sldId="4430"/>
        </pc:sldMkLst>
      </pc:sldChg>
      <pc:sldChg chg="del">
        <pc:chgData name="Katarzyna Lobacz" userId="25f70d2bcb59c507" providerId="LiveId" clId="{33D8D097-DBEC-4F97-9A05-B04E8ED4985E}" dt="2026-06-24T17:41:52.660" v="79" actId="47"/>
        <pc:sldMkLst>
          <pc:docMk/>
          <pc:sldMk cId="1313801060" sldId="4431"/>
        </pc:sldMkLst>
      </pc:sldChg>
      <pc:sldChg chg="del">
        <pc:chgData name="Katarzyna Lobacz" userId="25f70d2bcb59c507" providerId="LiveId" clId="{33D8D097-DBEC-4F97-9A05-B04E8ED4985E}" dt="2026-06-24T17:41:52.660" v="79" actId="47"/>
        <pc:sldMkLst>
          <pc:docMk/>
          <pc:sldMk cId="3482368045" sldId="4432"/>
        </pc:sldMkLst>
      </pc:sldChg>
      <pc:sldChg chg="del">
        <pc:chgData name="Katarzyna Lobacz" userId="25f70d2bcb59c507" providerId="LiveId" clId="{33D8D097-DBEC-4F97-9A05-B04E8ED4985E}" dt="2026-06-24T17:41:52.660" v="79" actId="47"/>
        <pc:sldMkLst>
          <pc:docMk/>
          <pc:sldMk cId="3456881143" sldId="4433"/>
        </pc:sldMkLst>
      </pc:sldChg>
      <pc:sldChg chg="del">
        <pc:chgData name="Katarzyna Lobacz" userId="25f70d2bcb59c507" providerId="LiveId" clId="{33D8D097-DBEC-4F97-9A05-B04E8ED4985E}" dt="2026-06-24T17:41:52.660" v="79" actId="47"/>
        <pc:sldMkLst>
          <pc:docMk/>
          <pc:sldMk cId="2496545719" sldId="4434"/>
        </pc:sldMkLst>
      </pc:sldChg>
      <pc:sldChg chg="del">
        <pc:chgData name="Katarzyna Lobacz" userId="25f70d2bcb59c507" providerId="LiveId" clId="{33D8D097-DBEC-4F97-9A05-B04E8ED4985E}" dt="2026-06-24T17:41:52.660" v="79" actId="47"/>
        <pc:sldMkLst>
          <pc:docMk/>
          <pc:sldMk cId="1553353735" sldId="4435"/>
        </pc:sldMkLst>
      </pc:sldChg>
      <pc:sldChg chg="del">
        <pc:chgData name="Katarzyna Lobacz" userId="25f70d2bcb59c507" providerId="LiveId" clId="{33D8D097-DBEC-4F97-9A05-B04E8ED4985E}" dt="2026-06-25T16:46:07.696" v="323" actId="47"/>
        <pc:sldMkLst>
          <pc:docMk/>
          <pc:sldMk cId="1799755105" sldId="4436"/>
        </pc:sldMkLst>
      </pc:sldChg>
      <pc:sldChg chg="add">
        <pc:chgData name="Katarzyna Lobacz" userId="25f70d2bcb59c507" providerId="LiveId" clId="{33D8D097-DBEC-4F97-9A05-B04E8ED4985E}" dt="2026-06-25T16:35:26.694" v="80"/>
        <pc:sldMkLst>
          <pc:docMk/>
          <pc:sldMk cId="135852672" sldId="4437"/>
        </pc:sldMkLst>
      </pc:sldChg>
      <pc:sldChg chg="del">
        <pc:chgData name="Katarzyna Lobacz" userId="25f70d2bcb59c507" providerId="LiveId" clId="{33D8D097-DBEC-4F97-9A05-B04E8ED4985E}" dt="2026-06-24T17:41:52.660" v="79" actId="47"/>
        <pc:sldMkLst>
          <pc:docMk/>
          <pc:sldMk cId="3130477009" sldId="4437"/>
        </pc:sldMkLst>
      </pc:sldChg>
      <pc:sldChg chg="del">
        <pc:chgData name="Katarzyna Lobacz" userId="25f70d2bcb59c507" providerId="LiveId" clId="{33D8D097-DBEC-4F97-9A05-B04E8ED4985E}" dt="2026-06-24T17:40:33.641" v="76" actId="47"/>
        <pc:sldMkLst>
          <pc:docMk/>
          <pc:sldMk cId="3038490275" sldId="4438"/>
        </pc:sldMkLst>
      </pc:sldChg>
      <pc:sldChg chg="del">
        <pc:chgData name="Katarzyna Lobacz" userId="25f70d2bcb59c507" providerId="LiveId" clId="{33D8D097-DBEC-4F97-9A05-B04E8ED4985E}" dt="2026-06-24T17:40:22.690" v="75" actId="47"/>
        <pc:sldMkLst>
          <pc:docMk/>
          <pc:sldMk cId="3204222462" sldId="4439"/>
        </pc:sldMkLst>
      </pc:sldChg>
      <pc:sldChg chg="del">
        <pc:chgData name="Katarzyna Lobacz" userId="25f70d2bcb59c507" providerId="LiveId" clId="{33D8D097-DBEC-4F97-9A05-B04E8ED4985E}" dt="2026-06-24T17:40:35.928" v="77" actId="47"/>
        <pc:sldMkLst>
          <pc:docMk/>
          <pc:sldMk cId="2223860755" sldId="4440"/>
        </pc:sldMkLst>
      </pc:sldChg>
      <pc:sldMasterChg chg="modSldLayout">
        <pc:chgData name="Katarzyna Lobacz" userId="25f70d2bcb59c507" providerId="LiveId" clId="{33D8D097-DBEC-4F97-9A05-B04E8ED4985E}" dt="2026-06-25T16:42:37.038" v="228" actId="1076"/>
        <pc:sldMasterMkLst>
          <pc:docMk/>
          <pc:sldMasterMk cId="580465908" sldId="2147483828"/>
        </pc:sldMasterMkLst>
        <pc:sldLayoutChg chg="addSp delSp mod">
          <pc:chgData name="Katarzyna Lobacz" userId="25f70d2bcb59c507" providerId="LiveId" clId="{33D8D097-DBEC-4F97-9A05-B04E8ED4985E}" dt="2026-06-25T16:42:05.161" v="224" actId="478"/>
          <pc:sldLayoutMkLst>
            <pc:docMk/>
            <pc:sldMasterMk cId="580465908" sldId="2147483828"/>
            <pc:sldLayoutMk cId="2476502748" sldId="2147483842"/>
          </pc:sldLayoutMkLst>
          <pc:spChg chg="add del">
            <ac:chgData name="Katarzyna Lobacz" userId="25f70d2bcb59c507" providerId="LiveId" clId="{33D8D097-DBEC-4F97-9A05-B04E8ED4985E}" dt="2026-06-25T16:42:05.161" v="224" actId="478"/>
            <ac:spMkLst>
              <pc:docMk/>
              <pc:sldMasterMk cId="580465908" sldId="2147483828"/>
              <pc:sldLayoutMk cId="2476502748" sldId="2147483842"/>
              <ac:spMk id="36" creationId="{27BC3113-E3C6-5349-8D68-5760D4A8C23B}"/>
            </ac:spMkLst>
          </pc:spChg>
          <pc:picChg chg="add del">
            <ac:chgData name="Katarzyna Lobacz" userId="25f70d2bcb59c507" providerId="LiveId" clId="{33D8D097-DBEC-4F97-9A05-B04E8ED4985E}" dt="2026-06-25T16:42:05.161" v="224" actId="478"/>
            <ac:picMkLst>
              <pc:docMk/>
              <pc:sldMasterMk cId="580465908" sldId="2147483828"/>
              <pc:sldLayoutMk cId="2476502748" sldId="2147483842"/>
              <ac:picMk id="4" creationId="{D704BAEF-03F0-744A-90FB-0A1EF03B5F62}"/>
            </ac:picMkLst>
          </pc:picChg>
        </pc:sldLayoutChg>
        <pc:sldLayoutChg chg="addSp delSp modSp mod">
          <pc:chgData name="Katarzyna Lobacz" userId="25f70d2bcb59c507" providerId="LiveId" clId="{33D8D097-DBEC-4F97-9A05-B04E8ED4985E}" dt="2026-06-25T16:42:37.038" v="228" actId="1076"/>
          <pc:sldLayoutMkLst>
            <pc:docMk/>
            <pc:sldMasterMk cId="580465908" sldId="2147483828"/>
            <pc:sldLayoutMk cId="1264258899" sldId="2147483898"/>
          </pc:sldLayoutMkLst>
          <pc:spChg chg="add mod">
            <ac:chgData name="Katarzyna Lobacz" userId="25f70d2bcb59c507" providerId="LiveId" clId="{33D8D097-DBEC-4F97-9A05-B04E8ED4985E}" dt="2026-06-25T16:42:34.316" v="227" actId="1076"/>
            <ac:spMkLst>
              <pc:docMk/>
              <pc:sldMasterMk cId="580465908" sldId="2147483828"/>
              <pc:sldLayoutMk cId="1264258899" sldId="2147483898"/>
              <ac:spMk id="6" creationId="{58CB1575-27DB-EE37-36AC-77C1C43F7B7D}"/>
            </ac:spMkLst>
          </pc:spChg>
          <pc:picChg chg="del">
            <ac:chgData name="Katarzyna Lobacz" userId="25f70d2bcb59c507" providerId="LiveId" clId="{33D8D097-DBEC-4F97-9A05-B04E8ED4985E}" dt="2026-06-25T16:42:26.882" v="226" actId="478"/>
            <ac:picMkLst>
              <pc:docMk/>
              <pc:sldMasterMk cId="580465908" sldId="2147483828"/>
              <pc:sldLayoutMk cId="1264258899" sldId="2147483898"/>
              <ac:picMk id="2" creationId="{65E3BAAE-FA76-F16F-DC86-33478BE56944}"/>
            </ac:picMkLst>
          </pc:picChg>
          <pc:picChg chg="add mod">
            <ac:chgData name="Katarzyna Lobacz" userId="25f70d2bcb59c507" providerId="LiveId" clId="{33D8D097-DBEC-4F97-9A05-B04E8ED4985E}" dt="2026-06-25T16:42:37.038" v="228" actId="1076"/>
            <ac:picMkLst>
              <pc:docMk/>
              <pc:sldMasterMk cId="580465908" sldId="2147483828"/>
              <pc:sldLayoutMk cId="1264258899" sldId="2147483898"/>
              <ac:picMk id="9" creationId="{063FB0FE-22A0-4A29-5080-3EA7D8F5137C}"/>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88167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session is followed by a practical discussion on enhancing resilience and developing a forward-thinking mindset among the participants.</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997E-1EB2-1608-111D-6E53437A97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BB291C-A50C-6D11-3F1B-56BC7772FC6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9F45FB2-529E-EAB7-0479-CCB2A384EE48}"/>
              </a:ext>
            </a:extLst>
          </p:cNvPr>
          <p:cNvSpPr>
            <a:spLocks noGrp="1"/>
          </p:cNvSpPr>
          <p:nvPr>
            <p:ph type="body" idx="1"/>
          </p:nvPr>
        </p:nvSpPr>
        <p:spPr/>
        <p:txBody>
          <a:bodyPr/>
          <a:lstStyle/>
          <a:p>
            <a:r>
              <a:rPr lang="en-US" b="1" dirty="0"/>
              <a:t>What is </a:t>
            </a:r>
            <a:r>
              <a:rPr lang="en-US" b="1" dirty="0" err="1"/>
              <a:t>Organisational</a:t>
            </a:r>
            <a:r>
              <a:rPr lang="en-US" b="1" dirty="0"/>
              <a:t> Resilience?</a:t>
            </a:r>
          </a:p>
          <a:p>
            <a:r>
              <a:rPr lang="en-US" dirty="0"/>
              <a:t>The official definition from ISO 22316 describes </a:t>
            </a:r>
            <a:r>
              <a:rPr lang="en-US" dirty="0" err="1"/>
              <a:t>organisational</a:t>
            </a:r>
            <a:r>
              <a:rPr lang="en-US" dirty="0"/>
              <a:t> resilience as </a:t>
            </a:r>
            <a:r>
              <a:rPr lang="en-US" i="1" dirty="0"/>
              <a:t>the ability of an </a:t>
            </a:r>
            <a:r>
              <a:rPr lang="en-US" i="1" dirty="0" err="1"/>
              <a:t>organisation</a:t>
            </a:r>
            <a:r>
              <a:rPr lang="en-US" i="1" dirty="0"/>
              <a:t> to absorb and adapt in a changing environment, to deliver its objectives, and to survive and prosper</a:t>
            </a:r>
            <a:r>
              <a:rPr lang="en-US" dirty="0"/>
              <a:t>.</a:t>
            </a:r>
          </a:p>
          <a:p>
            <a:r>
              <a:rPr lang="en-US" dirty="0"/>
              <a:t>Think of a tree in a storm. A rigid tree might break under the pressure of strong wind, but a flexible one bends and adapts. In the same way, resilient </a:t>
            </a:r>
            <a:r>
              <a:rPr lang="en-US" dirty="0" err="1"/>
              <a:t>organisations</a:t>
            </a:r>
            <a:r>
              <a:rPr lang="en-US" dirty="0"/>
              <a:t> are not the ones that are simply strong, but the ones that are flexible, adaptive, and able to learn from crises.</a:t>
            </a:r>
          </a:p>
          <a:p>
            <a:endParaRPr lang="pl-PL" dirty="0"/>
          </a:p>
          <a:p>
            <a:r>
              <a:rPr lang="en-US" b="1" dirty="0"/>
              <a:t>Resilience vs Business Continuity vs Risk Management</a:t>
            </a:r>
          </a:p>
          <a:p>
            <a:r>
              <a:rPr lang="en-US" dirty="0"/>
              <a:t>Now, resilience is often confused with related concepts like business continuity or risk management.</a:t>
            </a:r>
          </a:p>
          <a:p>
            <a:r>
              <a:rPr lang="en-US" b="1" dirty="0"/>
              <a:t>Risk management</a:t>
            </a:r>
            <a:r>
              <a:rPr lang="en-US" dirty="0"/>
              <a:t> is about identifying risks and reducing the likelihood or impact of negative events.</a:t>
            </a:r>
          </a:p>
          <a:p>
            <a:r>
              <a:rPr lang="en-US" b="1" dirty="0"/>
              <a:t>Business continuity</a:t>
            </a:r>
            <a:r>
              <a:rPr lang="en-US" dirty="0"/>
              <a:t> is about having plans in place to keep essential operations running during a disruption.</a:t>
            </a:r>
          </a:p>
          <a:p>
            <a:r>
              <a:rPr lang="en-US" b="1" dirty="0"/>
              <a:t>Resilience</a:t>
            </a:r>
            <a:r>
              <a:rPr lang="en-US" dirty="0"/>
              <a:t>, however, is broader – it’s about building an </a:t>
            </a:r>
            <a:r>
              <a:rPr lang="en-US" dirty="0" err="1"/>
              <a:t>organisation</a:t>
            </a:r>
            <a:r>
              <a:rPr lang="en-US" dirty="0"/>
              <a:t> that is inherently adaptive and capable of emerging stronger after disruptions.</a:t>
            </a:r>
          </a:p>
          <a:p>
            <a:r>
              <a:rPr lang="en-US" dirty="0"/>
              <a:t>For example, during the COVID-19 pandemic, many companies had business continuity plans to deal with short disruptions. But only resilient companies – like those able to quickly shift supply chains or launch new digital services – managed not just to survive but also to grow.</a:t>
            </a:r>
          </a:p>
          <a:p>
            <a:endParaRPr lang="pl-PL" dirty="0"/>
          </a:p>
        </p:txBody>
      </p:sp>
      <p:sp>
        <p:nvSpPr>
          <p:cNvPr id="4" name="Symbol zastępczy numeru slajdu 3">
            <a:extLst>
              <a:ext uri="{FF2B5EF4-FFF2-40B4-BE49-F238E27FC236}">
                <a16:creationId xmlns:a16="http://schemas.microsoft.com/office/drawing/2014/main" id="{62C77C69-65AF-DDC6-48A3-3E663A8DD7BD}"/>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669169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8C56C-2A1A-B05B-9EE3-44EC06D4CF8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D7C0FD5-11E1-3761-4817-E7BC18DC2F4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0E33C6-6CA7-503B-CB72-E2D47FAB38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B06C764-14E3-BAD7-ADC1-7D3C6681F15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918881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272190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527809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
        <p:nvSpPr>
          <p:cNvPr id="6" name="Rectangle 35">
            <a:extLst>
              <a:ext uri="{FF2B5EF4-FFF2-40B4-BE49-F238E27FC236}">
                <a16:creationId xmlns:a16="http://schemas.microsoft.com/office/drawing/2014/main" id="{58CB1575-27DB-EE37-36AC-77C1C43F7B7D}"/>
              </a:ext>
            </a:extLst>
          </p:cNvPr>
          <p:cNvSpPr/>
          <p:nvPr userDrawn="1"/>
        </p:nvSpPr>
        <p:spPr>
          <a:xfrm>
            <a:off x="4720816" y="6119336"/>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3">
            <a:extLst>
              <a:ext uri="{FF2B5EF4-FFF2-40B4-BE49-F238E27FC236}">
                <a16:creationId xmlns:a16="http://schemas.microsoft.com/office/drawing/2014/main" id="{063FB0FE-22A0-4A29-5080-3EA7D8F5137C}"/>
              </a:ext>
            </a:extLst>
          </p:cNvPr>
          <p:cNvPicPr>
            <a:picLocks noChangeAspect="1"/>
          </p:cNvPicPr>
          <p:nvPr userDrawn="1"/>
        </p:nvPicPr>
        <p:blipFill>
          <a:blip r:embed="rId4"/>
          <a:stretch>
            <a:fillRect/>
          </a:stretch>
        </p:blipFill>
        <p:spPr>
          <a:xfrm>
            <a:off x="563963" y="6202481"/>
            <a:ext cx="2054262" cy="457426"/>
          </a:xfrm>
          <a:prstGeom prst="rect">
            <a:avLst/>
          </a:prstGeom>
        </p:spPr>
      </p:pic>
    </p:spTree>
    <p:extLst>
      <p:ext uri="{BB962C8B-B14F-4D97-AF65-F5344CB8AC3E}">
        <p14:creationId xmlns:p14="http://schemas.microsoft.com/office/powerpoint/2010/main" val="126425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61229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8" r:id="rId3"/>
    <p:sldLayoutId id="2147483897" r:id="rId4"/>
    <p:sldLayoutId id="2147483882" r:id="rId5"/>
    <p:sldLayoutId id="2147483842" r:id="rId6"/>
    <p:sldLayoutId id="2147483840" r:id="rId7"/>
    <p:sldLayoutId id="2147483884" r:id="rId8"/>
    <p:sldLayoutId id="2147483883" r:id="rId9"/>
    <p:sldLayoutId id="2147483877" r:id="rId10"/>
    <p:sldLayoutId id="2147483841" r:id="rId11"/>
    <p:sldLayoutId id="2147483885" r:id="rId12"/>
    <p:sldLayoutId id="2147483886" r:id="rId13"/>
    <p:sldLayoutId id="2147483878" r:id="rId14"/>
    <p:sldLayoutId id="2147483861" r:id="rId15"/>
    <p:sldLayoutId id="2147483899" r:id="rId16"/>
    <p:sldLayoutId id="2147483833" r:id="rId17"/>
    <p:sldLayoutId id="2147483847"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hyperlink" Target="https://www.facebook.com/people/Digifabseu/61560517612358/"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hyperlink" Target="https://www.instagram.com/digifabseu/" TargetMode="External"/><Relationship Id="rId5" Type="http://schemas.openxmlformats.org/officeDocument/2006/relationships/hyperlink" Target="https://www.linkedin.com/company/digifabseu/"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B64E5A7-60CF-83DD-90D8-0D1488895132}"/>
              </a:ext>
            </a:extLst>
          </p:cNvPr>
          <p:cNvGrpSpPr/>
          <p:nvPr/>
        </p:nvGrpSpPr>
        <p:grpSpPr>
          <a:xfrm rot="2678827">
            <a:off x="3599045" y="516155"/>
            <a:ext cx="4993909" cy="5825687"/>
            <a:chOff x="5269159" y="-717848"/>
            <a:chExt cx="4993909" cy="5825687"/>
          </a:xfrm>
        </p:grpSpPr>
        <p:grpSp>
          <p:nvGrpSpPr>
            <p:cNvPr id="17" name="Graphic 12">
              <a:extLst>
                <a:ext uri="{FF2B5EF4-FFF2-40B4-BE49-F238E27FC236}">
                  <a16:creationId xmlns:a16="http://schemas.microsoft.com/office/drawing/2014/main" id="{F75CCDA4-2515-A05D-8FB5-431380CB566C}"/>
                </a:ext>
              </a:extLst>
            </p:cNvPr>
            <p:cNvGrpSpPr/>
            <p:nvPr/>
          </p:nvGrpSpPr>
          <p:grpSpPr>
            <a:xfrm rot="19311650">
              <a:off x="5269159" y="2536698"/>
              <a:ext cx="4295005" cy="2571141"/>
              <a:chOff x="-2243261" y="4194862"/>
              <a:chExt cx="621482" cy="372041"/>
            </a:xfrm>
          </p:grpSpPr>
          <p:sp>
            <p:nvSpPr>
              <p:cNvPr id="25" name="Freeform 24">
                <a:extLst>
                  <a:ext uri="{FF2B5EF4-FFF2-40B4-BE49-F238E27FC236}">
                    <a16:creationId xmlns:a16="http://schemas.microsoft.com/office/drawing/2014/main" id="{90EADE48-6FD8-C2E0-DD93-B83CF5CC6594}"/>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7CE583F-6418-A4C5-561A-01F5C211B27B}"/>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26DA963F-76C0-EC7B-9617-0CF5E794FEE8}"/>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3AA7841-ADE6-02AB-C86A-97767D5B8E21}"/>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CCD7929-9557-D1B4-55A4-5C73F733E6E9}"/>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9F3F3E0-6688-23E2-761E-2C4C59096617}"/>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8" name="Group 17">
              <a:extLst>
                <a:ext uri="{FF2B5EF4-FFF2-40B4-BE49-F238E27FC236}">
                  <a16:creationId xmlns:a16="http://schemas.microsoft.com/office/drawing/2014/main" id="{860C87D2-DF12-2C18-9ECF-5496B151D36E}"/>
                </a:ext>
              </a:extLst>
            </p:cNvPr>
            <p:cNvGrpSpPr/>
            <p:nvPr/>
          </p:nvGrpSpPr>
          <p:grpSpPr>
            <a:xfrm rot="20663724">
              <a:off x="7584398" y="-717848"/>
              <a:ext cx="2678670" cy="1966538"/>
              <a:chOff x="-3210224" y="5270177"/>
              <a:chExt cx="620531" cy="455561"/>
            </a:xfrm>
          </p:grpSpPr>
          <p:sp>
            <p:nvSpPr>
              <p:cNvPr id="19" name="Freeform 18">
                <a:extLst>
                  <a:ext uri="{FF2B5EF4-FFF2-40B4-BE49-F238E27FC236}">
                    <a16:creationId xmlns:a16="http://schemas.microsoft.com/office/drawing/2014/main" id="{085FB07D-0A47-4905-FF83-010FAF474CD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18D0DEA-E755-32E5-9ACE-B23A4294F45E}"/>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A62D268-59EE-799D-D8E3-50F864C2F5D8}"/>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8447E37-5FC5-E271-1D82-DE6A4C74C64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653C259-DBD0-FAEE-04EE-7B9F412436A6}"/>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502EE8E-930F-9F34-D979-ACCB96AD9A9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
        <p:nvSpPr>
          <p:cNvPr id="33" name="Rectangle 32">
            <a:extLst>
              <a:ext uri="{FF2B5EF4-FFF2-40B4-BE49-F238E27FC236}">
                <a16:creationId xmlns:a16="http://schemas.microsoft.com/office/drawing/2014/main" id="{960AC7A0-238C-B964-E43E-C948B155A930}"/>
              </a:ext>
            </a:extLst>
          </p:cNvPr>
          <p:cNvSpPr/>
          <p:nvPr/>
        </p:nvSpPr>
        <p:spPr>
          <a:xfrm>
            <a:off x="685969" y="4695837"/>
            <a:ext cx="607858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4" name="TextBox 33">
            <a:extLst>
              <a:ext uri="{FF2B5EF4-FFF2-40B4-BE49-F238E27FC236}">
                <a16:creationId xmlns:a16="http://schemas.microsoft.com/office/drawing/2014/main" id="{5F0DE6FD-3E15-9119-A872-319210E44C43}"/>
              </a:ext>
            </a:extLst>
          </p:cNvPr>
          <p:cNvSpPr txBox="1"/>
          <p:nvPr/>
        </p:nvSpPr>
        <p:spPr>
          <a:xfrm>
            <a:off x="869991" y="4748135"/>
            <a:ext cx="5757318" cy="646331"/>
          </a:xfrm>
          <a:prstGeom prst="rect">
            <a:avLst/>
          </a:prstGeom>
          <a:noFill/>
        </p:spPr>
        <p:txBody>
          <a:bodyPr wrap="square" rtlCol="0">
            <a:spAutoFit/>
          </a:bodyPr>
          <a:lstStyle/>
          <a:p>
            <a:r>
              <a:rPr lang="pl-PL" sz="3600" b="1" spc="324" dirty="0" err="1">
                <a:solidFill>
                  <a:srgbClr val="F58220"/>
                </a:solidFill>
                <a:latin typeface="Calibri" panose="020F0502020204030204" pitchFamily="34" charset="0"/>
                <a:cs typeface="Calibri" panose="020F0502020204030204" pitchFamily="34" charset="0"/>
              </a:rPr>
              <a:t>Resilience</a:t>
            </a:r>
            <a:r>
              <a:rPr lang="pl-PL" sz="3600" b="1" spc="324" dirty="0">
                <a:solidFill>
                  <a:srgbClr val="F58220"/>
                </a:solidFill>
                <a:latin typeface="Calibri" panose="020F0502020204030204" pitchFamily="34" charset="0"/>
                <a:cs typeface="Calibri" panose="020F0502020204030204" pitchFamily="34" charset="0"/>
              </a:rPr>
              <a:t> in F&amp;B </a:t>
            </a:r>
            <a:r>
              <a:rPr lang="pl-PL" sz="3600" b="1" spc="324" dirty="0" err="1">
                <a:solidFill>
                  <a:srgbClr val="F58220"/>
                </a:solidFill>
                <a:latin typeface="Calibri" panose="020F0502020204030204" pitchFamily="34" charset="0"/>
                <a:cs typeface="Calibri" panose="020F0502020204030204" pitchFamily="34" charset="0"/>
              </a:rPr>
              <a:t>sector</a:t>
            </a:r>
            <a:r>
              <a:rPr lang="pl-PL" sz="3600" b="1" spc="324" dirty="0">
                <a:solidFill>
                  <a:srgbClr val="F58220"/>
                </a:solidFill>
                <a:latin typeface="Calibri" panose="020F0502020204030204" pitchFamily="34" charset="0"/>
                <a:cs typeface="Calibri" panose="020F0502020204030204" pitchFamily="34" charset="0"/>
              </a:rPr>
              <a:t> </a:t>
            </a:r>
            <a:endParaRPr lang="en-US" sz="3600" b="1" spc="324" dirty="0">
              <a:solidFill>
                <a:srgbClr val="F58220"/>
              </a:solidFill>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658BF7B2-9856-9978-4491-864149A44184}"/>
              </a:ext>
            </a:extLst>
          </p:cNvPr>
          <p:cNvSpPr/>
          <p:nvPr/>
        </p:nvSpPr>
        <p:spPr>
          <a:xfrm>
            <a:off x="685969" y="3808722"/>
            <a:ext cx="762364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6" name="TextBox 35">
            <a:extLst>
              <a:ext uri="{FF2B5EF4-FFF2-40B4-BE49-F238E27FC236}">
                <a16:creationId xmlns:a16="http://schemas.microsoft.com/office/drawing/2014/main" id="{C06BCDC4-C2BA-DD40-A808-FF7F39C3D6E0}"/>
              </a:ext>
            </a:extLst>
          </p:cNvPr>
          <p:cNvSpPr txBox="1"/>
          <p:nvPr/>
        </p:nvSpPr>
        <p:spPr>
          <a:xfrm>
            <a:off x="869991" y="3861020"/>
            <a:ext cx="7339060" cy="646331"/>
          </a:xfrm>
          <a:prstGeom prst="rect">
            <a:avLst/>
          </a:prstGeom>
          <a:noFill/>
        </p:spPr>
        <p:txBody>
          <a:bodyPr wrap="none" rtlCol="0">
            <a:spAutoFit/>
          </a:bodyPr>
          <a:lstStyle/>
          <a:p>
            <a:r>
              <a:rPr lang="pl-PL" sz="3600" b="1" spc="324" dirty="0">
                <a:solidFill>
                  <a:srgbClr val="F58220"/>
                </a:solidFill>
                <a:latin typeface="Calibri" panose="020F0502020204030204" pitchFamily="34" charset="0"/>
                <a:cs typeface="Calibri" panose="020F0502020204030204" pitchFamily="34" charset="0"/>
              </a:rPr>
              <a:t>DEEP DIVE TRAINING MODULES</a:t>
            </a:r>
            <a:endParaRPr lang="en-US" sz="3600" b="1" spc="324" dirty="0">
              <a:solidFill>
                <a:srgbClr val="F58220"/>
              </a:solidFill>
              <a:latin typeface="Calibri" panose="020F0502020204030204" pitchFamily="34" charset="0"/>
              <a:cs typeface="Calibri" panose="020F0502020204030204" pitchFamily="34" charset="0"/>
            </a:endParaRPr>
          </a:p>
        </p:txBody>
      </p:sp>
      <p:pic>
        <p:nvPicPr>
          <p:cNvPr id="3" name="Obraz 2">
            <a:extLst>
              <a:ext uri="{FF2B5EF4-FFF2-40B4-BE49-F238E27FC236}">
                <a16:creationId xmlns:a16="http://schemas.microsoft.com/office/drawing/2014/main" id="{51EEEC8D-77EC-EE58-AC3B-6D08AF866E36}"/>
              </a:ext>
            </a:extLst>
          </p:cNvPr>
          <p:cNvPicPr>
            <a:picLocks noChangeAspect="1"/>
          </p:cNvPicPr>
          <p:nvPr/>
        </p:nvPicPr>
        <p:blipFill>
          <a:blip r:embed="rId3"/>
          <a:stretch>
            <a:fillRect/>
          </a:stretch>
        </p:blipFill>
        <p:spPr>
          <a:xfrm>
            <a:off x="3073706" y="6156302"/>
            <a:ext cx="1285808" cy="446097"/>
          </a:xfrm>
          <a:prstGeom prst="rect">
            <a:avLst/>
          </a:prstGeom>
        </p:spPr>
      </p:pic>
    </p:spTree>
    <p:extLst>
      <p:ext uri="{BB962C8B-B14F-4D97-AF65-F5344CB8AC3E}">
        <p14:creationId xmlns:p14="http://schemas.microsoft.com/office/powerpoint/2010/main" val="135852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2F5CC-9B8F-C875-362B-5CCC8D5FD22A}"/>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52D7856-E811-1E16-4C9C-0EA36E823EB2}"/>
              </a:ext>
            </a:extLst>
          </p:cNvPr>
          <p:cNvPicPr>
            <a:picLocks noGrp="1" noChangeAspect="1"/>
          </p:cNvPicPr>
          <p:nvPr>
            <p:ph type="pic" sz="quarter" idx="11"/>
          </p:nvPr>
        </p:nvPicPr>
        <p:blipFill>
          <a:blip r:embed="rId2"/>
          <a:srcRect t="10562" b="10562"/>
          <a:stretch/>
        </p:blipFill>
        <p:spPr/>
      </p:pic>
      <p:sp>
        <p:nvSpPr>
          <p:cNvPr id="26" name="Freeform 25">
            <a:extLst>
              <a:ext uri="{FF2B5EF4-FFF2-40B4-BE49-F238E27FC236}">
                <a16:creationId xmlns:a16="http://schemas.microsoft.com/office/drawing/2014/main" id="{31FFEB72-5815-A062-8FA9-DAC1CC74266C}"/>
              </a:ext>
            </a:extLst>
          </p:cNvPr>
          <p:cNvSpPr/>
          <p:nvPr/>
        </p:nvSpPr>
        <p:spPr>
          <a:xfrm>
            <a:off x="799128" y="2614613"/>
            <a:ext cx="10203652" cy="3497114"/>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4000">
                <a:srgbClr val="0D1C48">
                  <a:alpha val="0"/>
                </a:srgbClr>
              </a:gs>
              <a:gs pos="79000">
                <a:srgbClr val="0D1C48">
                  <a:alpha val="88000"/>
                </a:srgbClr>
              </a:gs>
              <a:gs pos="45000">
                <a:srgbClr val="0D1C48">
                  <a:alpha val="31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00278F05-B7D4-ED74-1C37-A7BE136BD15B}"/>
              </a:ext>
            </a:extLst>
          </p:cNvPr>
          <p:cNvSpPr txBox="1"/>
          <p:nvPr/>
        </p:nvSpPr>
        <p:spPr>
          <a:xfrm>
            <a:off x="1743695" y="3104373"/>
            <a:ext cx="8211868" cy="2215991"/>
          </a:xfrm>
          <a:prstGeom prst="rect">
            <a:avLst/>
          </a:prstGeom>
          <a:noFill/>
        </p:spPr>
        <p:txBody>
          <a:bodyPr wrap="square" rtlCol="0">
            <a:spAutoFit/>
          </a:bodyPr>
          <a:lstStyle/>
          <a:p>
            <a:pPr algn="ctr"/>
            <a:r>
              <a:rPr lang="pl-PL" sz="3600" b="1" spc="324" dirty="0" err="1">
                <a:solidFill>
                  <a:srgbClr val="F58220"/>
                </a:solidFill>
                <a:latin typeface="Calibri" panose="020F0502020204030204" pitchFamily="34" charset="0"/>
                <a:cs typeface="Calibri" panose="020F0502020204030204" pitchFamily="34" charset="0"/>
              </a:rPr>
              <a:t>Deep</a:t>
            </a:r>
            <a:r>
              <a:rPr lang="pl-PL" sz="3600" b="1" spc="324" dirty="0">
                <a:solidFill>
                  <a:srgbClr val="F58220"/>
                </a:solidFill>
                <a:latin typeface="Calibri" panose="020F0502020204030204" pitchFamily="34" charset="0"/>
                <a:cs typeface="Calibri" panose="020F0502020204030204" pitchFamily="34" charset="0"/>
              </a:rPr>
              <a:t> </a:t>
            </a:r>
            <a:r>
              <a:rPr lang="pl-PL" sz="3600" b="1" spc="324" dirty="0" err="1">
                <a:solidFill>
                  <a:srgbClr val="F58220"/>
                </a:solidFill>
                <a:latin typeface="Calibri" panose="020F0502020204030204" pitchFamily="34" charset="0"/>
                <a:cs typeface="Calibri" panose="020F0502020204030204" pitchFamily="34" charset="0"/>
              </a:rPr>
              <a:t>dive</a:t>
            </a:r>
            <a:r>
              <a:rPr lang="pl-PL" sz="3600" b="1" spc="324" dirty="0">
                <a:solidFill>
                  <a:srgbClr val="F58220"/>
                </a:solidFill>
                <a:latin typeface="Calibri" panose="020F0502020204030204" pitchFamily="34" charset="0"/>
                <a:cs typeface="Calibri" panose="020F0502020204030204" pitchFamily="34" charset="0"/>
              </a:rPr>
              <a:t> </a:t>
            </a:r>
            <a:r>
              <a:rPr lang="pl-PL" sz="3600" b="1" spc="324" dirty="0" err="1">
                <a:solidFill>
                  <a:srgbClr val="F58220"/>
                </a:solidFill>
                <a:latin typeface="Calibri" panose="020F0502020204030204" pitchFamily="34" charset="0"/>
                <a:cs typeface="Calibri" panose="020F0502020204030204" pitchFamily="34" charset="0"/>
              </a:rPr>
              <a:t>into</a:t>
            </a:r>
            <a:r>
              <a:rPr lang="pl-PL" sz="3600" b="1" spc="324" dirty="0">
                <a:solidFill>
                  <a:srgbClr val="F58220"/>
                </a:solidFill>
                <a:latin typeface="Calibri" panose="020F0502020204030204" pitchFamily="34" charset="0"/>
                <a:cs typeface="Calibri" panose="020F0502020204030204" pitchFamily="34" charset="0"/>
              </a:rPr>
              <a:t> </a:t>
            </a:r>
            <a:r>
              <a:rPr lang="pl-PL" sz="3600" b="1" spc="324" dirty="0" err="1">
                <a:solidFill>
                  <a:srgbClr val="F58220"/>
                </a:solidFill>
                <a:latin typeface="Calibri" panose="020F0502020204030204" pitchFamily="34" charset="0"/>
                <a:cs typeface="Calibri" panose="020F0502020204030204" pitchFamily="34" charset="0"/>
              </a:rPr>
              <a:t>understanding</a:t>
            </a:r>
            <a:r>
              <a:rPr lang="pl-PL" sz="3600" b="1" spc="324" dirty="0">
                <a:solidFill>
                  <a:srgbClr val="F58220"/>
                </a:solidFill>
                <a:latin typeface="Calibri" panose="020F0502020204030204" pitchFamily="34" charset="0"/>
                <a:cs typeface="Calibri" panose="020F0502020204030204" pitchFamily="34" charset="0"/>
              </a:rPr>
              <a:t> of </a:t>
            </a:r>
            <a:r>
              <a:rPr lang="pl-PL" sz="3600" b="1" spc="324" dirty="0" err="1">
                <a:solidFill>
                  <a:srgbClr val="F58220"/>
                </a:solidFill>
                <a:latin typeface="Calibri" panose="020F0502020204030204" pitchFamily="34" charset="0"/>
                <a:cs typeface="Calibri" panose="020F0502020204030204" pitchFamily="34" charset="0"/>
              </a:rPr>
              <a:t>resilience</a:t>
            </a:r>
            <a:r>
              <a:rPr lang="pl-PL" sz="3600" b="1" spc="324" dirty="0">
                <a:solidFill>
                  <a:srgbClr val="F58220"/>
                </a:solidFill>
                <a:latin typeface="Calibri" panose="020F0502020204030204" pitchFamily="34" charset="0"/>
                <a:cs typeface="Calibri" panose="020F0502020204030204" pitchFamily="34" charset="0"/>
              </a:rPr>
              <a:t> </a:t>
            </a:r>
            <a:r>
              <a:rPr lang="pl-PL" sz="3600" b="1" spc="324" dirty="0" err="1">
                <a:solidFill>
                  <a:srgbClr val="F58220"/>
                </a:solidFill>
                <a:latin typeface="Calibri" panose="020F0502020204030204" pitchFamily="34" charset="0"/>
                <a:cs typeface="Calibri" panose="020F0502020204030204" pitchFamily="34" charset="0"/>
              </a:rPr>
              <a:t>constraints</a:t>
            </a:r>
            <a:r>
              <a:rPr lang="pl-PL" sz="3600" b="1" spc="324" dirty="0">
                <a:solidFill>
                  <a:srgbClr val="F58220"/>
                </a:solidFill>
                <a:latin typeface="Calibri" panose="020F0502020204030204" pitchFamily="34" charset="0"/>
                <a:cs typeface="Calibri" panose="020F0502020204030204" pitchFamily="34" charset="0"/>
              </a:rPr>
              <a:t> in F&amp;B </a:t>
            </a:r>
            <a:r>
              <a:rPr lang="pl-PL" sz="3600" b="1" spc="324" dirty="0" err="1">
                <a:solidFill>
                  <a:srgbClr val="F58220"/>
                </a:solidFill>
                <a:latin typeface="Calibri" panose="020F0502020204030204" pitchFamily="34" charset="0"/>
                <a:cs typeface="Calibri" panose="020F0502020204030204" pitchFamily="34" charset="0"/>
              </a:rPr>
              <a:t>SMEs</a:t>
            </a:r>
            <a:endParaRPr lang="pl-PL" sz="3600" b="1" spc="324" dirty="0">
              <a:solidFill>
                <a:srgbClr val="F58220"/>
              </a:solidFill>
              <a:latin typeface="Calibri" panose="020F0502020204030204" pitchFamily="34" charset="0"/>
              <a:cs typeface="Calibri" panose="020F0502020204030204" pitchFamily="34" charset="0"/>
            </a:endParaRPr>
          </a:p>
          <a:p>
            <a:pPr algn="ctr"/>
            <a:r>
              <a:rPr lang="pl-PL" sz="3600" spc="324" dirty="0">
                <a:solidFill>
                  <a:srgbClr val="F58220"/>
                </a:solidFill>
                <a:latin typeface="Calibri" panose="020F0502020204030204" pitchFamily="34" charset="0"/>
                <a:cs typeface="Calibri" panose="020F0502020204030204" pitchFamily="34" charset="0"/>
              </a:rPr>
              <a:t>- </a:t>
            </a:r>
            <a:r>
              <a:rPr lang="pl-PL" sz="3600" spc="324" dirty="0" err="1">
                <a:solidFill>
                  <a:srgbClr val="F58220"/>
                </a:solidFill>
                <a:latin typeface="Calibri" panose="020F0502020204030204" pitchFamily="34" charset="0"/>
                <a:cs typeface="Calibri" panose="020F0502020204030204" pitchFamily="34" charset="0"/>
              </a:rPr>
              <a:t>watch</a:t>
            </a:r>
            <a:r>
              <a:rPr lang="pl-PL" sz="3600" spc="324" dirty="0">
                <a:solidFill>
                  <a:srgbClr val="F58220"/>
                </a:solidFill>
                <a:latin typeface="Calibri" panose="020F0502020204030204" pitchFamily="34" charset="0"/>
                <a:cs typeface="Calibri" panose="020F0502020204030204" pitchFamily="34" charset="0"/>
              </a:rPr>
              <a:t> video </a:t>
            </a:r>
            <a:r>
              <a:rPr lang="pl-PL" sz="3600" spc="324" dirty="0" err="1">
                <a:solidFill>
                  <a:srgbClr val="F58220"/>
                </a:solidFill>
                <a:latin typeface="Calibri" panose="020F0502020204030204" pitchFamily="34" charset="0"/>
                <a:cs typeface="Calibri" panose="020F0502020204030204" pitchFamily="34" charset="0"/>
              </a:rPr>
              <a:t>case</a:t>
            </a:r>
            <a:r>
              <a:rPr lang="pl-PL" sz="3600" spc="324" dirty="0">
                <a:solidFill>
                  <a:srgbClr val="F58220"/>
                </a:solidFill>
                <a:latin typeface="Calibri" panose="020F0502020204030204" pitchFamily="34" charset="0"/>
                <a:cs typeface="Calibri" panose="020F0502020204030204" pitchFamily="34" charset="0"/>
              </a:rPr>
              <a:t> </a:t>
            </a:r>
            <a:r>
              <a:rPr lang="pl-PL" sz="3600" spc="324" dirty="0" err="1">
                <a:solidFill>
                  <a:srgbClr val="F58220"/>
                </a:solidFill>
                <a:latin typeface="Calibri" panose="020F0502020204030204" pitchFamily="34" charset="0"/>
                <a:cs typeface="Calibri" panose="020F0502020204030204" pitchFamily="34" charset="0"/>
              </a:rPr>
              <a:t>studies</a:t>
            </a:r>
            <a:endParaRPr lang="en-US" sz="3600" spc="324" dirty="0">
              <a:solidFill>
                <a:srgbClr val="F58220"/>
              </a:solidFill>
              <a:latin typeface="Calibri" panose="020F0502020204030204" pitchFamily="34" charset="0"/>
              <a:cs typeface="Calibri" panose="020F0502020204030204" pitchFamily="34" charset="0"/>
            </a:endParaRPr>
          </a:p>
          <a:p>
            <a:pPr algn="ctr"/>
            <a:endParaRPr lang="en-US" sz="3000" b="1" spc="162"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49035977-E6C3-0B60-5762-E5A36163DC6A}"/>
              </a:ext>
            </a:extLst>
          </p:cNvPr>
          <p:cNvGrpSpPr/>
          <p:nvPr/>
        </p:nvGrpSpPr>
        <p:grpSpPr>
          <a:xfrm>
            <a:off x="4987778" y="5231889"/>
            <a:ext cx="1487826" cy="1083162"/>
            <a:chOff x="3400450" y="986392"/>
            <a:chExt cx="1487826" cy="1083162"/>
          </a:xfrm>
          <a:solidFill>
            <a:srgbClr val="EF4D84"/>
          </a:solidFill>
        </p:grpSpPr>
        <p:sp>
          <p:nvSpPr>
            <p:cNvPr id="17" name="Freeform 16">
              <a:extLst>
                <a:ext uri="{FF2B5EF4-FFF2-40B4-BE49-F238E27FC236}">
                  <a16:creationId xmlns:a16="http://schemas.microsoft.com/office/drawing/2014/main" id="{677B20C3-4128-D4FA-6BAD-6171989C74F1}"/>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C663836-1911-E52C-8506-2C7E1841CC6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40E073B6-0076-89DB-DA11-2083ED63A8B9}"/>
              </a:ext>
            </a:extLst>
          </p:cNvPr>
          <p:cNvGrpSpPr/>
          <p:nvPr/>
        </p:nvGrpSpPr>
        <p:grpSpPr>
          <a:xfrm rot="14850580">
            <a:off x="8664306" y="562922"/>
            <a:ext cx="2116321" cy="1553691"/>
            <a:chOff x="-3210224" y="5270177"/>
            <a:chExt cx="620531" cy="455561"/>
          </a:xfrm>
        </p:grpSpPr>
        <p:sp>
          <p:nvSpPr>
            <p:cNvPr id="8" name="Freeform 7">
              <a:extLst>
                <a:ext uri="{FF2B5EF4-FFF2-40B4-BE49-F238E27FC236}">
                  <a16:creationId xmlns:a16="http://schemas.microsoft.com/office/drawing/2014/main" id="{703C2DCE-0D43-DD53-48AC-E283F1E039E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2AE51F3-73CB-12E6-18AA-DB2A4EDCD14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2FD2938-2D3C-9A88-B72E-FBBF2F825AB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3F3AB73-1A2C-47C6-E241-EA23902B125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D602006-CA5A-C916-36BF-247B2F42C89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F7931EB-6554-F454-143E-B61A1430A902}"/>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1490458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AE0B520-E999-AE80-4EF8-40CE3C034B49}"/>
              </a:ext>
            </a:extLst>
          </p:cNvPr>
          <p:cNvPicPr>
            <a:picLocks noGrp="1" noChangeAspect="1"/>
          </p:cNvPicPr>
          <p:nvPr>
            <p:ph type="pic" sz="quarter" idx="11"/>
          </p:nvPr>
        </p:nvPicPr>
        <p:blipFill>
          <a:blip r:embed="rId3"/>
          <a:srcRect t="27854" b="27854"/>
          <a:stretch/>
        </p:blipFill>
        <p:spPr>
          <a:xfrm>
            <a:off x="0" y="2356508"/>
            <a:ext cx="12192000" cy="3600033"/>
          </a:xfrm>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buNone/>
            </a:pPr>
            <a:r>
              <a:rPr lang="en-US" sz="3000" dirty="0" err="1">
                <a:solidFill>
                  <a:schemeClr val="bg1"/>
                </a:solidFill>
              </a:rPr>
              <a:t>www.DIGIFABS.eu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7264800" y="2440422"/>
            <a:ext cx="5881764" cy="634242"/>
          </a:xfrm>
          <a:prstGeom prst="rect">
            <a:avLst/>
          </a:prstGeom>
        </p:spPr>
        <p:txBody>
          <a:bodyPr>
            <a:normAutofit/>
          </a:bodyPr>
          <a:lstStyle/>
          <a:p>
            <a:r>
              <a:rPr lang="en-US" dirty="0"/>
              <a:t>Follow our journey</a:t>
            </a:r>
          </a:p>
        </p:txBody>
      </p:sp>
      <p:grpSp>
        <p:nvGrpSpPr>
          <p:cNvPr id="12" name="Group 11">
            <a:extLst>
              <a:ext uri="{FF2B5EF4-FFF2-40B4-BE49-F238E27FC236}">
                <a16:creationId xmlns:a16="http://schemas.microsoft.com/office/drawing/2014/main" id="{90CB6D7C-2714-A7DF-3CC9-B5CA9A98E689}"/>
              </a:ext>
            </a:extLst>
          </p:cNvPr>
          <p:cNvGrpSpPr/>
          <p:nvPr/>
        </p:nvGrpSpPr>
        <p:grpSpPr>
          <a:xfrm rot="5400000">
            <a:off x="789636" y="832604"/>
            <a:ext cx="2708755" cy="4905727"/>
            <a:chOff x="-409167" y="2114737"/>
            <a:chExt cx="4291385" cy="7771969"/>
          </a:xfrm>
        </p:grpSpPr>
        <p:pic>
          <p:nvPicPr>
            <p:cNvPr id="13" name="Picture 12">
              <a:extLst>
                <a:ext uri="{FF2B5EF4-FFF2-40B4-BE49-F238E27FC236}">
                  <a16:creationId xmlns:a16="http://schemas.microsoft.com/office/drawing/2014/main" id="{14499C04-F52D-41B4-8610-8D736C7203DE}"/>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14" name="Graphic 12">
              <a:extLst>
                <a:ext uri="{FF2B5EF4-FFF2-40B4-BE49-F238E27FC236}">
                  <a16:creationId xmlns:a16="http://schemas.microsoft.com/office/drawing/2014/main" id="{E38F70E2-2BC2-FB61-1519-C6EB904DED64}"/>
                </a:ext>
              </a:extLst>
            </p:cNvPr>
            <p:cNvGrpSpPr/>
            <p:nvPr/>
          </p:nvGrpSpPr>
          <p:grpSpPr>
            <a:xfrm rot="19847811">
              <a:off x="615942" y="4225592"/>
              <a:ext cx="1961442" cy="2154246"/>
              <a:chOff x="-2038141" y="4233216"/>
              <a:chExt cx="284812" cy="312808"/>
            </a:xfrm>
          </p:grpSpPr>
          <p:sp>
            <p:nvSpPr>
              <p:cNvPr id="24" name="Freeform 23">
                <a:extLst>
                  <a:ext uri="{FF2B5EF4-FFF2-40B4-BE49-F238E27FC236}">
                    <a16:creationId xmlns:a16="http://schemas.microsoft.com/office/drawing/2014/main" id="{79DC8E13-FEAC-54EC-EC78-936376FE5B2E}"/>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14DE3D2-082F-C828-56E2-7FCC39B7C18A}"/>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028FE73-EB2D-D9EC-4E78-6692E7E71314}"/>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394F58A-B57F-A912-F22C-8FE0861827FD}"/>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2DABEFBD-D864-C62C-446C-38496B366CEB}"/>
                </a:ext>
              </a:extLst>
            </p:cNvPr>
            <p:cNvGrpSpPr/>
            <p:nvPr/>
          </p:nvGrpSpPr>
          <p:grpSpPr>
            <a:xfrm rot="20663724">
              <a:off x="819725" y="2114737"/>
              <a:ext cx="2318251" cy="1701938"/>
              <a:chOff x="-3210224" y="5270177"/>
              <a:chExt cx="620531" cy="455561"/>
            </a:xfrm>
          </p:grpSpPr>
          <p:sp>
            <p:nvSpPr>
              <p:cNvPr id="16" name="Freeform 15">
                <a:extLst>
                  <a:ext uri="{FF2B5EF4-FFF2-40B4-BE49-F238E27FC236}">
                    <a16:creationId xmlns:a16="http://schemas.microsoft.com/office/drawing/2014/main" id="{2A7F00F9-B573-1168-6379-3DA953E22C9F}"/>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B16F0ED-F7EC-6102-6037-756B591007C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AF9789D-10D4-476C-9005-E4FD025EF6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9DD9501-FCDF-8DE6-BED3-71C1960678FA}"/>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2C91E3C-E34B-DD89-CF3D-B3ABEF18A9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4EB6E80-A570-0F68-633B-310DEADED1EA}"/>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86BE5D54-1D3C-0515-498D-AE6F289D50AE}"/>
              </a:ext>
            </a:extLst>
          </p:cNvPr>
          <p:cNvGrpSpPr/>
          <p:nvPr/>
        </p:nvGrpSpPr>
        <p:grpSpPr>
          <a:xfrm>
            <a:off x="9714153" y="3110892"/>
            <a:ext cx="1355588" cy="399600"/>
            <a:chOff x="571792" y="8619411"/>
            <a:chExt cx="1355588" cy="399600"/>
          </a:xfrm>
        </p:grpSpPr>
        <p:sp>
          <p:nvSpPr>
            <p:cNvPr id="4" name="TextBox 3">
              <a:extLst>
                <a:ext uri="{FF2B5EF4-FFF2-40B4-BE49-F238E27FC236}">
                  <a16:creationId xmlns:a16="http://schemas.microsoft.com/office/drawing/2014/main" id="{8E2638F7-DDEF-7425-D9C4-BBB92BAF2FEA}"/>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5" name="TextBox 4">
              <a:extLst>
                <a:ext uri="{FF2B5EF4-FFF2-40B4-BE49-F238E27FC236}">
                  <a16:creationId xmlns:a16="http://schemas.microsoft.com/office/drawing/2014/main" id="{40D6D955-97F7-2491-60D1-FB71991587BF}"/>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6" name="TextBox 5">
              <a:extLst>
                <a:ext uri="{FF2B5EF4-FFF2-40B4-BE49-F238E27FC236}">
                  <a16:creationId xmlns:a16="http://schemas.microsoft.com/office/drawing/2014/main" id="{968BC416-290A-7BDC-2785-975FE800FD4D}"/>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7">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7" name="Graphic 3">
              <a:extLst>
                <a:ext uri="{FF2B5EF4-FFF2-40B4-BE49-F238E27FC236}">
                  <a16:creationId xmlns:a16="http://schemas.microsoft.com/office/drawing/2014/main" id="{09C62B0D-C8C9-F4EC-BB5E-A8B17FE8735B}"/>
                </a:ext>
              </a:extLst>
            </p:cNvPr>
            <p:cNvGrpSpPr>
              <a:grpSpLocks noChangeAspect="1"/>
            </p:cNvGrpSpPr>
            <p:nvPr/>
          </p:nvGrpSpPr>
          <p:grpSpPr>
            <a:xfrm>
              <a:off x="1528076" y="8619411"/>
              <a:ext cx="399304" cy="399600"/>
              <a:chOff x="-1196056" y="2499889"/>
              <a:chExt cx="850463" cy="851093"/>
            </a:xfrm>
          </p:grpSpPr>
          <p:sp>
            <p:nvSpPr>
              <p:cNvPr id="45" name="Freeform 44">
                <a:extLst>
                  <a:ext uri="{FF2B5EF4-FFF2-40B4-BE49-F238E27FC236}">
                    <a16:creationId xmlns:a16="http://schemas.microsoft.com/office/drawing/2014/main" id="{D44FB934-483D-59F7-6F8B-79E9A1473A7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B14CAFAA-2BC1-C714-F003-8EC4BE9DA63B}"/>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A87308A4-C027-E662-D497-7C56883AC854}"/>
                </a:ext>
              </a:extLst>
            </p:cNvPr>
            <p:cNvGrpSpPr/>
            <p:nvPr/>
          </p:nvGrpSpPr>
          <p:grpSpPr>
            <a:xfrm>
              <a:off x="1063321" y="8619411"/>
              <a:ext cx="398945" cy="398945"/>
              <a:chOff x="1063321" y="8619411"/>
              <a:chExt cx="398945" cy="398945"/>
            </a:xfrm>
          </p:grpSpPr>
          <p:sp>
            <p:nvSpPr>
              <p:cNvPr id="41" name="Freeform 40">
                <a:extLst>
                  <a:ext uri="{FF2B5EF4-FFF2-40B4-BE49-F238E27FC236}">
                    <a16:creationId xmlns:a16="http://schemas.microsoft.com/office/drawing/2014/main" id="{67F8044C-9F8E-3D8B-0C7D-7F7C1C357A0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B8529672-8F55-9104-2CB5-CA1618FF9525}"/>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F50BDB2-813D-8667-5A5C-BD177DF7407C}"/>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D92F9184-E830-4E66-06D4-7FC57899600F}"/>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FD36AF10-2984-F6EB-1420-96B5464DD690}"/>
                </a:ext>
              </a:extLst>
            </p:cNvPr>
            <p:cNvGrpSpPr/>
            <p:nvPr/>
          </p:nvGrpSpPr>
          <p:grpSpPr>
            <a:xfrm>
              <a:off x="571792" y="8619411"/>
              <a:ext cx="398945" cy="398945"/>
              <a:chOff x="571792" y="8619413"/>
              <a:chExt cx="398945" cy="398945"/>
            </a:xfrm>
          </p:grpSpPr>
          <p:sp>
            <p:nvSpPr>
              <p:cNvPr id="10" name="Freeform 9">
                <a:extLst>
                  <a:ext uri="{FF2B5EF4-FFF2-40B4-BE49-F238E27FC236}">
                    <a16:creationId xmlns:a16="http://schemas.microsoft.com/office/drawing/2014/main" id="{4F576C0D-25FF-E0A6-47C0-DE56E2CA006A}"/>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29AE6FD0-D5C0-AAA6-7A30-E6AD09B1554F}"/>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45FC9DF-AC49-9742-F805-A80FC3C9C797}"/>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327F084-1188-B75E-7602-FB2D32539D15}"/>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496D3AD-4847-942A-657C-A3073B8DC353}"/>
              </a:ext>
            </a:extLst>
          </p:cNvPr>
          <p:cNvPicPr>
            <a:picLocks noGrp="1" noChangeAspect="1"/>
          </p:cNvPicPr>
          <p:nvPr>
            <p:ph type="pic" sz="quarter" idx="10"/>
          </p:nvPr>
        </p:nvPicPr>
        <p:blipFill>
          <a:blip r:embed="rId3"/>
          <a:srcRect t="605" b="60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7" y="3428999"/>
            <a:ext cx="6160762" cy="2423161"/>
          </a:xfrm>
        </p:spPr>
        <p:txBody>
          <a:bodyPr/>
          <a:lstStyle/>
          <a:p>
            <a:pPr marL="0" indent="0"/>
            <a:r>
              <a:rPr lang="pl-PL" sz="2000" b="1" noProof="0" dirty="0" err="1"/>
              <a:t>This</a:t>
            </a:r>
            <a:r>
              <a:rPr lang="pl-PL" sz="2000" b="1" noProof="0" dirty="0"/>
              <a:t> part</a:t>
            </a:r>
            <a:r>
              <a:rPr lang="en-GB" sz="2000" b="1" noProof="0" dirty="0"/>
              <a:t> will </a:t>
            </a:r>
            <a:r>
              <a:rPr lang="pl-PL" sz="2000" b="1" noProof="0" dirty="0" err="1"/>
              <a:t>explain</a:t>
            </a:r>
            <a:r>
              <a:rPr lang="pl-PL" sz="2000" b="1" noProof="0" dirty="0"/>
              <a:t> </a:t>
            </a:r>
            <a:r>
              <a:rPr lang="pl-PL" sz="2000" b="1" noProof="0" dirty="0" err="1"/>
              <a:t>why</a:t>
            </a:r>
            <a:r>
              <a:rPr lang="pl-PL" sz="2000" b="1" noProof="0" dirty="0"/>
              <a:t> </a:t>
            </a:r>
            <a:r>
              <a:rPr lang="pl-PL" sz="2000" b="1" noProof="0" dirty="0" err="1"/>
              <a:t>resilience</a:t>
            </a:r>
            <a:r>
              <a:rPr lang="pl-PL" sz="2000" b="1" noProof="0" dirty="0"/>
              <a:t> </a:t>
            </a:r>
            <a:r>
              <a:rPr lang="pl-PL" sz="2000" b="1" noProof="0" dirty="0" err="1"/>
              <a:t>is</a:t>
            </a:r>
            <a:r>
              <a:rPr lang="pl-PL" sz="2000" b="1" noProof="0" dirty="0"/>
              <a:t> </a:t>
            </a:r>
            <a:r>
              <a:rPr lang="pl-PL" sz="2000" b="1" noProof="0" dirty="0" err="1"/>
              <a:t>important</a:t>
            </a:r>
            <a:r>
              <a:rPr lang="pl-PL" sz="2000" b="1" noProof="0" dirty="0"/>
              <a:t> in business </a:t>
            </a:r>
            <a:r>
              <a:rPr lang="pl-PL" sz="2000" b="1" noProof="0" dirty="0" err="1"/>
              <a:t>today</a:t>
            </a:r>
            <a:r>
              <a:rPr lang="pl-PL" sz="2000" b="1" noProof="0" dirty="0"/>
              <a:t> and </a:t>
            </a:r>
            <a:r>
              <a:rPr lang="pl-PL" sz="2000" b="1" noProof="0" dirty="0" err="1"/>
              <a:t>how</a:t>
            </a:r>
            <a:r>
              <a:rPr lang="pl-PL" sz="2000" b="1" noProof="0" dirty="0"/>
              <a:t> </a:t>
            </a:r>
            <a:r>
              <a:rPr lang="pl-PL" sz="2000" b="1" noProof="0" dirty="0" err="1"/>
              <a:t>it</a:t>
            </a:r>
            <a:r>
              <a:rPr lang="pl-PL" sz="2000" b="1" noProof="0" dirty="0"/>
              <a:t> </a:t>
            </a:r>
            <a:r>
              <a:rPr lang="pl-PL" sz="2000" b="1" noProof="0" dirty="0" err="1"/>
              <a:t>is</a:t>
            </a:r>
            <a:r>
              <a:rPr lang="pl-PL" sz="2000" b="1" noProof="0" dirty="0"/>
              <a:t> </a:t>
            </a:r>
            <a:r>
              <a:rPr lang="pl-PL" sz="2000" b="1" noProof="0" dirty="0" err="1"/>
              <a:t>important</a:t>
            </a:r>
            <a:r>
              <a:rPr lang="pl-PL" sz="2000" b="1" noProof="0" dirty="0"/>
              <a:t> for F&amp;B </a:t>
            </a:r>
            <a:r>
              <a:rPr lang="pl-PL" sz="2000" b="1" noProof="0" dirty="0" err="1"/>
              <a:t>sector</a:t>
            </a:r>
            <a:r>
              <a:rPr lang="en-GB" sz="2000" b="1" noProof="0" dirty="0"/>
              <a:t>.</a:t>
            </a:r>
            <a:endParaRPr lang="pl-PL" sz="2000" b="1" noProof="0" dirty="0"/>
          </a:p>
          <a:p>
            <a:pPr marL="0" indent="0"/>
            <a:r>
              <a:rPr lang="pl-PL" sz="2000" dirty="0"/>
              <a:t>It </a:t>
            </a:r>
            <a:r>
              <a:rPr lang="pl-PL" sz="2000" dirty="0" err="1"/>
              <a:t>will</a:t>
            </a:r>
            <a:r>
              <a:rPr lang="pl-PL" sz="2000" dirty="0"/>
              <a:t> </a:t>
            </a:r>
            <a:r>
              <a:rPr lang="pl-PL" sz="2000" dirty="0" err="1"/>
              <a:t>support</a:t>
            </a:r>
            <a:r>
              <a:rPr lang="pl-PL" sz="2000" dirty="0"/>
              <a:t>:</a:t>
            </a:r>
            <a:endParaRPr lang="en-GB" sz="2000" noProof="0" dirty="0"/>
          </a:p>
          <a:p>
            <a:pPr marL="342900" indent="-342900">
              <a:buFont typeface="Arial" panose="020B0604020202020204" pitchFamily="34" charset="0"/>
              <a:buChar char="•"/>
            </a:pPr>
            <a:r>
              <a:rPr lang="en-GB" sz="2000" noProof="0" dirty="0"/>
              <a:t>Understanding the </a:t>
            </a:r>
            <a:r>
              <a:rPr lang="pl-PL" sz="2000" noProof="0" dirty="0" err="1">
                <a:solidFill>
                  <a:srgbClr val="F58220"/>
                </a:solidFill>
              </a:rPr>
              <a:t>relationship</a:t>
            </a:r>
            <a:r>
              <a:rPr lang="pl-PL" sz="2000" noProof="0" dirty="0">
                <a:solidFill>
                  <a:srgbClr val="F58220"/>
                </a:solidFill>
              </a:rPr>
              <a:t> </a:t>
            </a:r>
            <a:r>
              <a:rPr lang="pl-PL" sz="2000" noProof="0" dirty="0" err="1">
                <a:solidFill>
                  <a:srgbClr val="F58220"/>
                </a:solidFill>
              </a:rPr>
              <a:t>between</a:t>
            </a:r>
            <a:r>
              <a:rPr lang="pl-PL" sz="2000" noProof="0" dirty="0">
                <a:solidFill>
                  <a:srgbClr val="F58220"/>
                </a:solidFill>
              </a:rPr>
              <a:t> </a:t>
            </a:r>
            <a:r>
              <a:rPr lang="pl-PL" sz="2000" noProof="0" dirty="0" err="1">
                <a:solidFill>
                  <a:srgbClr val="F58220"/>
                </a:solidFill>
              </a:rPr>
              <a:t>resilience</a:t>
            </a:r>
            <a:r>
              <a:rPr lang="pl-PL" sz="2000" noProof="0" dirty="0">
                <a:solidFill>
                  <a:srgbClr val="F58220"/>
                </a:solidFill>
              </a:rPr>
              <a:t> and business </a:t>
            </a:r>
            <a:r>
              <a:rPr lang="pl-PL" sz="2000" noProof="0" dirty="0" err="1">
                <a:solidFill>
                  <a:srgbClr val="F58220"/>
                </a:solidFill>
              </a:rPr>
              <a:t>survival</a:t>
            </a:r>
            <a:r>
              <a:rPr lang="en-GB" sz="2000" noProof="0" dirty="0"/>
              <a:t>​</a:t>
            </a:r>
          </a:p>
          <a:p>
            <a:pPr marL="342900" indent="-342900">
              <a:buFont typeface="Arial" panose="020B0604020202020204" pitchFamily="34" charset="0"/>
              <a:buChar char="•"/>
            </a:pPr>
            <a:r>
              <a:rPr lang="pl-PL" sz="2000" noProof="0" dirty="0" err="1"/>
              <a:t>Understanding</a:t>
            </a:r>
            <a:r>
              <a:rPr lang="en-GB" sz="2000" noProof="0" dirty="0"/>
              <a:t> </a:t>
            </a:r>
            <a:r>
              <a:rPr lang="pl-PL" sz="2000" noProof="0" dirty="0" err="1">
                <a:solidFill>
                  <a:srgbClr val="F58220"/>
                </a:solidFill>
              </a:rPr>
              <a:t>resilience</a:t>
            </a:r>
            <a:r>
              <a:rPr lang="pl-PL" sz="2000" noProof="0" dirty="0">
                <a:solidFill>
                  <a:srgbClr val="F58220"/>
                </a:solidFill>
              </a:rPr>
              <a:t> </a:t>
            </a:r>
            <a:r>
              <a:rPr lang="pl-PL" sz="2000" noProof="0" dirty="0" err="1">
                <a:solidFill>
                  <a:srgbClr val="F58220"/>
                </a:solidFill>
              </a:rPr>
              <a:t>context</a:t>
            </a:r>
            <a:r>
              <a:rPr lang="pl-PL" sz="2000" noProof="0" dirty="0">
                <a:solidFill>
                  <a:srgbClr val="F58220"/>
                </a:solidFill>
              </a:rPr>
              <a:t> in F&amp;B </a:t>
            </a:r>
            <a:r>
              <a:rPr lang="pl-PL" sz="2000" noProof="0" dirty="0" err="1">
                <a:solidFill>
                  <a:srgbClr val="F58220"/>
                </a:solidFill>
              </a:rPr>
              <a:t>sector</a:t>
            </a:r>
            <a:endParaRPr lang="en-GB" sz="2000" noProof="0" dirty="0">
              <a:solidFill>
                <a:srgbClr val="F58220"/>
              </a:solidFill>
            </a:endParaRPr>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6737443" cy="1741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6046592" cy="1569660"/>
          </a:xfrm>
          <a:prstGeom prst="rect">
            <a:avLst/>
          </a:prstGeom>
          <a:noFill/>
        </p:spPr>
        <p:txBody>
          <a:bodyPr wrap="none" rtlCol="0">
            <a:spAutoFit/>
          </a:bodyPr>
          <a:lstStyle/>
          <a:p>
            <a:r>
              <a:rPr lang="pl-PL" sz="3200" spc="324" dirty="0">
                <a:solidFill>
                  <a:srgbClr val="F58220"/>
                </a:solidFill>
                <a:latin typeface="Calibri" panose="020F0502020204030204" pitchFamily="34" charset="0"/>
                <a:cs typeface="Calibri" panose="020F0502020204030204" pitchFamily="34" charset="0"/>
              </a:rPr>
              <a:t>Part 2</a:t>
            </a:r>
          </a:p>
          <a:p>
            <a:r>
              <a:rPr lang="en-GB" sz="3200" b="1" spc="324" dirty="0">
                <a:solidFill>
                  <a:srgbClr val="F58220"/>
                </a:solidFill>
                <a:latin typeface="Calibri" panose="020F0502020204030204" pitchFamily="34" charset="0"/>
                <a:cs typeface="Calibri" panose="020F0502020204030204" pitchFamily="34" charset="0"/>
              </a:rPr>
              <a:t>Why does resilience matter </a:t>
            </a:r>
            <a:br>
              <a:rPr lang="pl-PL" sz="3200" b="1" spc="324" dirty="0">
                <a:solidFill>
                  <a:srgbClr val="F58220"/>
                </a:solidFill>
                <a:latin typeface="Calibri" panose="020F0502020204030204" pitchFamily="34" charset="0"/>
                <a:cs typeface="Calibri" panose="020F0502020204030204" pitchFamily="34" charset="0"/>
              </a:rPr>
            </a:br>
            <a:r>
              <a:rPr lang="en-GB" sz="3200" b="1" spc="324" dirty="0">
                <a:solidFill>
                  <a:srgbClr val="F58220"/>
                </a:solidFill>
                <a:latin typeface="Calibri" panose="020F0502020204030204" pitchFamily="34" charset="0"/>
                <a:cs typeface="Calibri" panose="020F0502020204030204" pitchFamily="34" charset="0"/>
              </a:rPr>
              <a:t>in the F&amp;B sector?</a:t>
            </a:r>
            <a:endParaRPr lang="en-US" sz="3200" b="1" spc="324" dirty="0">
              <a:solidFill>
                <a:srgbClr val="F58220"/>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82350492-E975-D8B4-41D6-E2E8D8AF94F3}"/>
              </a:ext>
            </a:extLst>
          </p:cNvPr>
          <p:cNvGrpSpPr/>
          <p:nvPr/>
        </p:nvGrpSpPr>
        <p:grpSpPr>
          <a:xfrm rot="20663724">
            <a:off x="558368" y="475953"/>
            <a:ext cx="2116321" cy="1553691"/>
            <a:chOff x="-3210224" y="5270177"/>
            <a:chExt cx="620531" cy="455561"/>
          </a:xfrm>
        </p:grpSpPr>
        <p:sp>
          <p:nvSpPr>
            <p:cNvPr id="6" name="Freeform 5">
              <a:extLst>
                <a:ext uri="{FF2B5EF4-FFF2-40B4-BE49-F238E27FC236}">
                  <a16:creationId xmlns:a16="http://schemas.microsoft.com/office/drawing/2014/main" id="{C1F1C9E7-FCEB-34EB-FF84-3144D3E99A3A}"/>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E0B3774-CCDD-A059-E3B3-39893C256F00}"/>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1B3A69E-185F-6428-AB43-2CBD376EFCD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99BAC67-F9BF-3006-B05C-53A5328F9F1B}"/>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CBA98BF-9787-4EE3-3ED3-34D365AFBFBA}"/>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7D98964-6C71-FC0B-7603-705000E1D09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BAD2CB4-1ACD-9900-B2DC-52DB08C63A60}"/>
              </a:ext>
            </a:extLst>
          </p:cNvPr>
          <p:cNvPicPr>
            <a:picLocks noGrp="1" noChangeAspect="1"/>
          </p:cNvPicPr>
          <p:nvPr>
            <p:ph type="pic" sz="quarter" idx="11"/>
          </p:nvPr>
        </p:nvPicPr>
        <p:blipFill>
          <a:blip r:embed="rId3"/>
          <a:srcRect t="37479" b="37479"/>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2267191" y="3150674"/>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102488" y="3150675"/>
            <a:ext cx="7646734" cy="566444"/>
          </a:xfrm>
          <a:prstGeom prst="rect">
            <a:avLst/>
          </a:prstGeom>
        </p:spPr>
        <p:txBody>
          <a:bodyPr/>
          <a:lstStyle/>
          <a:p>
            <a:r>
              <a:rPr lang="pl-PL" dirty="0" err="1"/>
              <a:t>Need</a:t>
            </a:r>
            <a:r>
              <a:rPr lang="pl-PL" dirty="0"/>
              <a:t> for business </a:t>
            </a:r>
            <a:r>
              <a:rPr lang="pl-PL" dirty="0" err="1"/>
              <a:t>resilience</a:t>
            </a:r>
            <a:endParaRPr lang="en-US"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2267191" y="3725343"/>
            <a:ext cx="700387" cy="566443"/>
          </a:xfrm>
        </p:spPr>
        <p:txBody>
          <a:bodyPr/>
          <a:lstStyle/>
          <a:p>
            <a:r>
              <a:rPr lang="en-US" dirty="0"/>
              <a:t>0</a:t>
            </a:r>
            <a:r>
              <a:rPr lang="pl-PL" dirty="0"/>
              <a:t>2</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3106888" y="3713928"/>
            <a:ext cx="8221700" cy="566444"/>
          </a:xfrm>
          <a:prstGeom prst="rect">
            <a:avLst/>
          </a:prstGeom>
        </p:spPr>
        <p:txBody>
          <a:bodyPr/>
          <a:lstStyle/>
          <a:p>
            <a:r>
              <a:rPr lang="pl-PL" dirty="0" err="1"/>
              <a:t>What</a:t>
            </a:r>
            <a:r>
              <a:rPr lang="pl-PL" dirty="0"/>
              <a:t> </a:t>
            </a:r>
            <a:r>
              <a:rPr lang="pl-PL" dirty="0" err="1"/>
              <a:t>is</a:t>
            </a:r>
            <a:r>
              <a:rPr lang="pl-PL" dirty="0"/>
              <a:t> </a:t>
            </a:r>
            <a:r>
              <a:rPr lang="pl-PL" dirty="0" err="1"/>
              <a:t>resilience</a:t>
            </a:r>
            <a:r>
              <a:rPr lang="pl-PL" dirty="0"/>
              <a:t> and </a:t>
            </a:r>
            <a:r>
              <a:rPr lang="pl-PL" dirty="0" err="1"/>
              <a:t>why</a:t>
            </a:r>
            <a:r>
              <a:rPr lang="pl-PL" dirty="0"/>
              <a:t> </a:t>
            </a:r>
            <a:r>
              <a:rPr lang="pl-PL" dirty="0" err="1"/>
              <a:t>it</a:t>
            </a:r>
            <a:r>
              <a:rPr lang="pl-PL" dirty="0"/>
              <a:t> </a:t>
            </a:r>
            <a:r>
              <a:rPr lang="pl-PL" dirty="0" err="1"/>
              <a:t>matters</a:t>
            </a:r>
            <a:endParaRPr lang="en-US" b="1"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2267191" y="4298381"/>
            <a:ext cx="700387" cy="566443"/>
          </a:xfrm>
        </p:spPr>
        <p:txBody>
          <a:bodyPr/>
          <a:lstStyle/>
          <a:p>
            <a:r>
              <a:rPr lang="en-US" dirty="0"/>
              <a:t>0</a:t>
            </a:r>
            <a:r>
              <a:rPr lang="pl-PL" dirty="0"/>
              <a:t>3</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3102488" y="4298382"/>
            <a:ext cx="7646734" cy="566444"/>
          </a:xfrm>
          <a:prstGeom prst="rect">
            <a:avLst/>
          </a:prstGeom>
        </p:spPr>
        <p:txBody>
          <a:bodyPr/>
          <a:lstStyle/>
          <a:p>
            <a:r>
              <a:rPr lang="pl-PL" dirty="0" err="1"/>
              <a:t>Need</a:t>
            </a:r>
            <a:r>
              <a:rPr lang="pl-PL" dirty="0"/>
              <a:t> for </a:t>
            </a:r>
            <a:r>
              <a:rPr lang="pl-PL" dirty="0" err="1"/>
              <a:t>resilience</a:t>
            </a:r>
            <a:r>
              <a:rPr lang="pl-PL" dirty="0"/>
              <a:t> in F&amp;B </a:t>
            </a:r>
            <a:r>
              <a:rPr lang="pl-PL" dirty="0" err="1"/>
              <a:t>sector</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en-US" sz="3600" b="1" spc="324" dirty="0">
                <a:solidFill>
                  <a:srgbClr val="F58220"/>
                </a:solidFill>
                <a:latin typeface="Calibri" panose="020F0502020204030204" pitchFamily="34" charset="0"/>
                <a:cs typeface="Calibri" panose="020F0502020204030204" pitchFamily="34" charset="0"/>
              </a:rPr>
              <a:t>CONTENTS</a:t>
            </a:r>
          </a:p>
        </p:txBody>
      </p:sp>
      <p:grpSp>
        <p:nvGrpSpPr>
          <p:cNvPr id="5" name="Group 4">
            <a:extLst>
              <a:ext uri="{FF2B5EF4-FFF2-40B4-BE49-F238E27FC236}">
                <a16:creationId xmlns:a16="http://schemas.microsoft.com/office/drawing/2014/main" id="{A734AADD-FAAF-5528-AD83-A77B5F636370}"/>
              </a:ext>
            </a:extLst>
          </p:cNvPr>
          <p:cNvGrpSpPr/>
          <p:nvPr/>
        </p:nvGrpSpPr>
        <p:grpSpPr>
          <a:xfrm rot="14850580">
            <a:off x="9666130" y="1212997"/>
            <a:ext cx="2116321" cy="1553691"/>
            <a:chOff x="-3210224" y="5270177"/>
            <a:chExt cx="620531" cy="455561"/>
          </a:xfrm>
        </p:grpSpPr>
        <p:sp>
          <p:nvSpPr>
            <p:cNvPr id="6" name="Freeform 5">
              <a:extLst>
                <a:ext uri="{FF2B5EF4-FFF2-40B4-BE49-F238E27FC236}">
                  <a16:creationId xmlns:a16="http://schemas.microsoft.com/office/drawing/2014/main" id="{E895CA17-6E80-7B10-EA0C-C00F959FF14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6791FDF-6CC8-E865-9786-0CD4734AAC9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1234CC0-AB8B-ABF1-DEF8-267608A9ADF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95BA93C-DF3B-3844-D890-1A77C6F9CDB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5203B7E-1D3B-6B1F-5CE8-50A7F1FA1A92}"/>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C218974-4FD2-0CBF-9493-0815BA04B64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0286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84E79-1594-88E6-65DF-38F801C14E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8FDFC8-0D81-D048-DB3E-7B2C0472567E}"/>
              </a:ext>
            </a:extLst>
          </p:cNvPr>
          <p:cNvSpPr>
            <a:spLocks noGrp="1"/>
          </p:cNvSpPr>
          <p:nvPr>
            <p:ph type="body" sz="quarter" idx="16"/>
          </p:nvPr>
        </p:nvSpPr>
        <p:spPr>
          <a:xfrm>
            <a:off x="904856" y="826893"/>
            <a:ext cx="10052954" cy="4451163"/>
          </a:xfrm>
          <a:prstGeom prst="rect">
            <a:avLst/>
          </a:prstGeom>
        </p:spPr>
        <p:txBody>
          <a:bodyPr anchor="ctr"/>
          <a:lstStyle/>
          <a:p>
            <a:pPr algn="ctr"/>
            <a:r>
              <a:rPr lang="pl-PL" sz="4000" i="1" dirty="0" err="1">
                <a:solidFill>
                  <a:srgbClr val="F58220"/>
                </a:solidFill>
              </a:rPr>
              <a:t>Before</a:t>
            </a:r>
            <a:r>
              <a:rPr lang="pl-PL" sz="4000" i="1" dirty="0">
                <a:solidFill>
                  <a:srgbClr val="F58220"/>
                </a:solidFill>
              </a:rPr>
              <a:t> </a:t>
            </a:r>
            <a:r>
              <a:rPr lang="pl-PL" sz="4000" i="1" dirty="0" err="1">
                <a:solidFill>
                  <a:srgbClr val="F58220"/>
                </a:solidFill>
              </a:rPr>
              <a:t>going</a:t>
            </a:r>
            <a:r>
              <a:rPr lang="pl-PL" sz="4000" i="1" dirty="0">
                <a:solidFill>
                  <a:srgbClr val="F58220"/>
                </a:solidFill>
              </a:rPr>
              <a:t> </a:t>
            </a:r>
            <a:r>
              <a:rPr lang="pl-PL" sz="4000" i="1" dirty="0" err="1">
                <a:solidFill>
                  <a:srgbClr val="F58220"/>
                </a:solidFill>
              </a:rPr>
              <a:t>further</a:t>
            </a:r>
            <a:r>
              <a:rPr lang="pl-PL" sz="4000" i="1" dirty="0">
                <a:solidFill>
                  <a:srgbClr val="F58220"/>
                </a:solidFill>
              </a:rPr>
              <a:t>, </a:t>
            </a:r>
            <a:r>
              <a:rPr lang="pl-PL" sz="4000" i="1" dirty="0" err="1">
                <a:solidFill>
                  <a:srgbClr val="F58220"/>
                </a:solidFill>
              </a:rPr>
              <a:t>think</a:t>
            </a:r>
            <a:r>
              <a:rPr lang="pl-PL" sz="4000" i="1" dirty="0">
                <a:solidFill>
                  <a:srgbClr val="F58220"/>
                </a:solidFill>
              </a:rPr>
              <a:t>…</a:t>
            </a:r>
          </a:p>
          <a:p>
            <a:pPr algn="ctr"/>
            <a:endParaRPr lang="pl-PL" sz="4000" dirty="0"/>
          </a:p>
          <a:p>
            <a:pPr algn="ctr"/>
            <a:r>
              <a:rPr lang="pl-PL" sz="4000" dirty="0"/>
              <a:t>Do </a:t>
            </a:r>
            <a:r>
              <a:rPr lang="pl-PL" sz="4000" dirty="0" err="1"/>
              <a:t>you</a:t>
            </a:r>
            <a:r>
              <a:rPr lang="pl-PL" sz="4000" dirty="0"/>
              <a:t> run </a:t>
            </a:r>
            <a:r>
              <a:rPr lang="pl-PL" sz="4000" dirty="0" err="1"/>
              <a:t>your</a:t>
            </a:r>
            <a:r>
              <a:rPr lang="pl-PL" sz="4000" dirty="0"/>
              <a:t> </a:t>
            </a:r>
            <a:r>
              <a:rPr lang="pl-PL" sz="4000" dirty="0" err="1"/>
              <a:t>own</a:t>
            </a:r>
            <a:r>
              <a:rPr lang="pl-PL" sz="4000" dirty="0"/>
              <a:t> business?</a:t>
            </a:r>
          </a:p>
          <a:p>
            <a:pPr algn="ctr"/>
            <a:endParaRPr lang="pl-PL" sz="4000" dirty="0"/>
          </a:p>
          <a:p>
            <a:pPr algn="ctr"/>
            <a:r>
              <a:rPr lang="pl-PL" sz="4000" dirty="0" err="1"/>
              <a:t>Did</a:t>
            </a:r>
            <a:r>
              <a:rPr lang="pl-PL" sz="4000" dirty="0"/>
              <a:t> </a:t>
            </a:r>
            <a:r>
              <a:rPr lang="pl-PL" sz="4000" dirty="0" err="1"/>
              <a:t>you</a:t>
            </a:r>
            <a:r>
              <a:rPr lang="pl-PL" sz="4000" dirty="0"/>
              <a:t> </a:t>
            </a:r>
            <a:r>
              <a:rPr lang="pl-PL" sz="4000" dirty="0" err="1"/>
              <a:t>ever</a:t>
            </a:r>
            <a:r>
              <a:rPr lang="pl-PL" sz="4000" dirty="0"/>
              <a:t> run </a:t>
            </a:r>
            <a:r>
              <a:rPr lang="pl-PL" sz="4000" dirty="0" err="1"/>
              <a:t>your</a:t>
            </a:r>
            <a:r>
              <a:rPr lang="pl-PL" sz="4000" dirty="0"/>
              <a:t> </a:t>
            </a:r>
            <a:r>
              <a:rPr lang="pl-PL" sz="4000" dirty="0" err="1"/>
              <a:t>own</a:t>
            </a:r>
            <a:r>
              <a:rPr lang="pl-PL" sz="4000" dirty="0"/>
              <a:t> business?</a:t>
            </a:r>
          </a:p>
        </p:txBody>
      </p:sp>
    </p:spTree>
    <p:extLst>
      <p:ext uri="{BB962C8B-B14F-4D97-AF65-F5344CB8AC3E}">
        <p14:creationId xmlns:p14="http://schemas.microsoft.com/office/powerpoint/2010/main" val="54933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0531-C98B-6D63-ADE8-5B83653F1FA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948478-BEDB-6C68-5FC1-D1EE91F23ACC}"/>
              </a:ext>
            </a:extLst>
          </p:cNvPr>
          <p:cNvSpPr>
            <a:spLocks noGrp="1"/>
          </p:cNvSpPr>
          <p:nvPr>
            <p:ph type="body" sz="quarter" idx="16"/>
          </p:nvPr>
        </p:nvSpPr>
        <p:spPr>
          <a:xfrm>
            <a:off x="904856" y="826893"/>
            <a:ext cx="10052954" cy="4451163"/>
          </a:xfrm>
          <a:prstGeom prst="rect">
            <a:avLst/>
          </a:prstGeom>
        </p:spPr>
        <p:txBody>
          <a:bodyPr anchor="ctr"/>
          <a:lstStyle/>
          <a:p>
            <a:pPr algn="ctr"/>
            <a:r>
              <a:rPr lang="pl-PL" sz="4000" i="1" dirty="0" err="1">
                <a:solidFill>
                  <a:srgbClr val="F58220"/>
                </a:solidFill>
              </a:rPr>
              <a:t>Before</a:t>
            </a:r>
            <a:r>
              <a:rPr lang="pl-PL" sz="4000" i="1" dirty="0">
                <a:solidFill>
                  <a:srgbClr val="F58220"/>
                </a:solidFill>
              </a:rPr>
              <a:t> </a:t>
            </a:r>
            <a:r>
              <a:rPr lang="pl-PL" sz="4000" i="1" dirty="0" err="1">
                <a:solidFill>
                  <a:srgbClr val="F58220"/>
                </a:solidFill>
              </a:rPr>
              <a:t>going</a:t>
            </a:r>
            <a:r>
              <a:rPr lang="pl-PL" sz="4000" i="1" dirty="0">
                <a:solidFill>
                  <a:srgbClr val="F58220"/>
                </a:solidFill>
              </a:rPr>
              <a:t> </a:t>
            </a:r>
            <a:r>
              <a:rPr lang="pl-PL" sz="4000" i="1" dirty="0" err="1">
                <a:solidFill>
                  <a:srgbClr val="F58220"/>
                </a:solidFill>
              </a:rPr>
              <a:t>further</a:t>
            </a:r>
            <a:r>
              <a:rPr lang="pl-PL" sz="4000" i="1" dirty="0">
                <a:solidFill>
                  <a:srgbClr val="F58220"/>
                </a:solidFill>
              </a:rPr>
              <a:t>, </a:t>
            </a:r>
            <a:r>
              <a:rPr lang="pl-PL" sz="4000" i="1" dirty="0" err="1">
                <a:solidFill>
                  <a:srgbClr val="F58220"/>
                </a:solidFill>
              </a:rPr>
              <a:t>think</a:t>
            </a:r>
            <a:r>
              <a:rPr lang="pl-PL" sz="4000" i="1" dirty="0">
                <a:solidFill>
                  <a:srgbClr val="F58220"/>
                </a:solidFill>
              </a:rPr>
              <a:t>…</a:t>
            </a:r>
          </a:p>
          <a:p>
            <a:pPr algn="ctr"/>
            <a:endParaRPr lang="pl-PL" sz="4000" dirty="0"/>
          </a:p>
          <a:p>
            <a:pPr algn="ctr"/>
            <a:r>
              <a:rPr lang="pl-PL" sz="4000" dirty="0" err="1"/>
              <a:t>What</a:t>
            </a:r>
            <a:r>
              <a:rPr lang="pl-PL" sz="4000" dirty="0"/>
              <a:t> </a:t>
            </a:r>
            <a:r>
              <a:rPr lang="pl-PL" sz="4000" dirty="0" err="1"/>
              <a:t>is</a:t>
            </a:r>
            <a:r>
              <a:rPr lang="pl-PL" sz="4000" dirty="0"/>
              <a:t> </a:t>
            </a:r>
            <a:r>
              <a:rPr lang="pl-PL" sz="4000" dirty="0" err="1"/>
              <a:t>challenging</a:t>
            </a:r>
            <a:r>
              <a:rPr lang="pl-PL" sz="4000" dirty="0"/>
              <a:t> </a:t>
            </a:r>
            <a:r>
              <a:rPr lang="pl-PL" sz="4000" dirty="0" err="1"/>
              <a:t>about</a:t>
            </a:r>
            <a:r>
              <a:rPr lang="pl-PL" sz="4000" dirty="0"/>
              <a:t> </a:t>
            </a:r>
            <a:r>
              <a:rPr lang="pl-PL" sz="4000" dirty="0" err="1"/>
              <a:t>running</a:t>
            </a:r>
            <a:r>
              <a:rPr lang="pl-PL" sz="4000" dirty="0"/>
              <a:t> a business?</a:t>
            </a:r>
          </a:p>
        </p:txBody>
      </p:sp>
    </p:spTree>
    <p:extLst>
      <p:ext uri="{BB962C8B-B14F-4D97-AF65-F5344CB8AC3E}">
        <p14:creationId xmlns:p14="http://schemas.microsoft.com/office/powerpoint/2010/main" val="3146623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1015B-A8F4-0CBC-0097-DE7B073944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01F456-F501-92EC-48A2-DFBF01156B96}"/>
              </a:ext>
            </a:extLst>
          </p:cNvPr>
          <p:cNvSpPr>
            <a:spLocks noGrp="1"/>
          </p:cNvSpPr>
          <p:nvPr>
            <p:ph type="body" sz="quarter" idx="16"/>
          </p:nvPr>
        </p:nvSpPr>
        <p:spPr>
          <a:xfrm>
            <a:off x="904856" y="826893"/>
            <a:ext cx="10052954" cy="4451163"/>
          </a:xfrm>
          <a:prstGeom prst="rect">
            <a:avLst/>
          </a:prstGeom>
        </p:spPr>
        <p:txBody>
          <a:bodyPr anchor="ctr"/>
          <a:lstStyle/>
          <a:p>
            <a:pPr algn="ctr"/>
            <a:r>
              <a:rPr lang="pl-PL" sz="4000" dirty="0" err="1"/>
              <a:t>That’s</a:t>
            </a:r>
            <a:r>
              <a:rPr lang="pl-PL" sz="4000" dirty="0"/>
              <a:t> </a:t>
            </a:r>
            <a:r>
              <a:rPr lang="pl-PL" sz="4000" dirty="0" err="1"/>
              <a:t>why</a:t>
            </a:r>
            <a:r>
              <a:rPr lang="pl-PL" sz="4000" dirty="0"/>
              <a:t> business </a:t>
            </a:r>
            <a:r>
              <a:rPr lang="pl-PL" sz="4000" dirty="0" err="1"/>
              <a:t>organizations</a:t>
            </a:r>
            <a:r>
              <a:rPr lang="pl-PL" sz="4000" dirty="0"/>
              <a:t> </a:t>
            </a:r>
            <a:r>
              <a:rPr lang="pl-PL" sz="4000" dirty="0" err="1"/>
              <a:t>need</a:t>
            </a:r>
            <a:endParaRPr lang="pl-PL" sz="4000" dirty="0"/>
          </a:p>
          <a:p>
            <a:pPr algn="ctr"/>
            <a:endParaRPr lang="pl-PL" sz="4000" dirty="0"/>
          </a:p>
          <a:p>
            <a:pPr algn="ctr"/>
            <a:r>
              <a:rPr lang="pl-PL" sz="6000" dirty="0">
                <a:solidFill>
                  <a:srgbClr val="F58220"/>
                </a:solidFill>
              </a:rPr>
              <a:t>RESILIENCE</a:t>
            </a:r>
          </a:p>
        </p:txBody>
      </p:sp>
    </p:spTree>
    <p:extLst>
      <p:ext uri="{BB962C8B-B14F-4D97-AF65-F5344CB8AC3E}">
        <p14:creationId xmlns:p14="http://schemas.microsoft.com/office/powerpoint/2010/main" val="3259888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B647-6909-C810-BE3A-CD218EDEB3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6B6A27C-E633-4475-A01C-4D2938AF491B}"/>
              </a:ext>
            </a:extLst>
          </p:cNvPr>
          <p:cNvSpPr>
            <a:spLocks noGrp="1"/>
          </p:cNvSpPr>
          <p:nvPr>
            <p:ph type="body" sz="quarter" idx="16"/>
          </p:nvPr>
        </p:nvSpPr>
        <p:spPr>
          <a:prstGeom prst="rect">
            <a:avLst/>
          </a:prstGeom>
        </p:spPr>
        <p:txBody>
          <a:bodyPr/>
          <a:lstStyle/>
          <a:p>
            <a:r>
              <a:rPr lang="pl-PL" dirty="0" err="1"/>
              <a:t>What</a:t>
            </a:r>
            <a:r>
              <a:rPr lang="pl-PL" dirty="0"/>
              <a:t> </a:t>
            </a:r>
            <a:r>
              <a:rPr lang="pl-PL" dirty="0" err="1"/>
              <a:t>is</a:t>
            </a:r>
            <a:r>
              <a:rPr lang="pl-PL" dirty="0"/>
              <a:t> </a:t>
            </a:r>
            <a:r>
              <a:rPr lang="pl-PL" dirty="0" err="1"/>
              <a:t>Resilience</a:t>
            </a:r>
            <a:r>
              <a:rPr lang="pl-PL" dirty="0"/>
              <a:t>?</a:t>
            </a:r>
            <a:endParaRPr lang="en-US" dirty="0"/>
          </a:p>
        </p:txBody>
      </p:sp>
      <p:sp>
        <p:nvSpPr>
          <p:cNvPr id="3" name="Text Placeholder 2">
            <a:extLst>
              <a:ext uri="{FF2B5EF4-FFF2-40B4-BE49-F238E27FC236}">
                <a16:creationId xmlns:a16="http://schemas.microsoft.com/office/drawing/2014/main" id="{F2A6A385-C108-8005-E2C0-D8DB320D9C37}"/>
              </a:ext>
            </a:extLst>
          </p:cNvPr>
          <p:cNvSpPr>
            <a:spLocks noGrp="1"/>
          </p:cNvSpPr>
          <p:nvPr>
            <p:ph type="body" sz="quarter" idx="18"/>
          </p:nvPr>
        </p:nvSpPr>
        <p:spPr>
          <a:prstGeom prst="rect">
            <a:avLst/>
          </a:prstGeom>
        </p:spPr>
        <p:txBody>
          <a:bodyPr/>
          <a:lstStyle/>
          <a:p>
            <a:pPr marL="342900" lvl="0" indent="-342900" eaLnBrk="0" fontAlgn="base" hangingPunct="0">
              <a:lnSpc>
                <a:spcPct val="100000"/>
              </a:lnSpc>
              <a:spcBef>
                <a:spcPct val="0"/>
              </a:spcBef>
              <a:spcAft>
                <a:spcPct val="0"/>
              </a:spcAft>
              <a:buFont typeface="Arial" panose="020B0604020202020204" pitchFamily="34" charset="0"/>
              <a:buChar char="•"/>
            </a:pPr>
            <a:r>
              <a:rPr lang="en-US" sz="2800" dirty="0"/>
              <a:t>Resilience is the ability to </a:t>
            </a:r>
            <a:r>
              <a:rPr lang="en-US" sz="2800" dirty="0">
                <a:solidFill>
                  <a:srgbClr val="F58220"/>
                </a:solidFill>
              </a:rPr>
              <a:t>adapt to</a:t>
            </a:r>
            <a:r>
              <a:rPr lang="en-US" sz="2800" dirty="0"/>
              <a:t>, </a:t>
            </a:r>
            <a:r>
              <a:rPr lang="en-US" sz="2800" dirty="0">
                <a:solidFill>
                  <a:srgbClr val="F58220"/>
                </a:solidFill>
              </a:rPr>
              <a:t>withstand</a:t>
            </a:r>
            <a:r>
              <a:rPr lang="en-US" sz="2800" dirty="0"/>
              <a:t>, and </a:t>
            </a:r>
            <a:r>
              <a:rPr lang="en-US" sz="2800" dirty="0">
                <a:solidFill>
                  <a:srgbClr val="F58220"/>
                </a:solidFill>
              </a:rPr>
              <a:t>recover</a:t>
            </a:r>
            <a:r>
              <a:rPr lang="en-US" sz="2800" dirty="0"/>
              <a:t> from adversity, effectively "</a:t>
            </a:r>
            <a:r>
              <a:rPr lang="en-US" sz="2800" dirty="0">
                <a:solidFill>
                  <a:srgbClr val="F58220"/>
                </a:solidFill>
              </a:rPr>
              <a:t>bouncing back</a:t>
            </a:r>
            <a:r>
              <a:rPr lang="en-US" sz="2800" dirty="0"/>
              <a:t>" from difficult experiences.</a:t>
            </a:r>
            <a:endParaRPr lang="pl-PL" sz="2800" dirty="0"/>
          </a:p>
          <a:p>
            <a:pPr marL="342900" lvl="0" indent="-342900" eaLnBrk="0" fontAlgn="base" hangingPunct="0">
              <a:lnSpc>
                <a:spcPct val="100000"/>
              </a:lnSpc>
              <a:spcBef>
                <a:spcPct val="0"/>
              </a:spcBef>
              <a:spcAft>
                <a:spcPct val="0"/>
              </a:spcAft>
              <a:buFont typeface="Arial" panose="020B0604020202020204" pitchFamily="34" charset="0"/>
              <a:buChar char="•"/>
            </a:pPr>
            <a:endParaRPr lang="pl-PL" sz="2800" dirty="0"/>
          </a:p>
          <a:p>
            <a:pPr marL="342900" lvl="0" indent="-342900" eaLnBrk="0" fontAlgn="base" hangingPunct="0">
              <a:lnSpc>
                <a:spcPct val="100000"/>
              </a:lnSpc>
              <a:spcBef>
                <a:spcPct val="0"/>
              </a:spcBef>
              <a:spcAft>
                <a:spcPct val="0"/>
              </a:spcAft>
              <a:buFont typeface="Arial" panose="020B0604020202020204" pitchFamily="34" charset="0"/>
              <a:buChar char="•"/>
            </a:pPr>
            <a:endParaRPr lang="pl-PL" sz="2800" dirty="0"/>
          </a:p>
          <a:p>
            <a:pPr marL="342900" lvl="0" indent="-342900" eaLnBrk="0" fontAlgn="base" hangingPunct="0">
              <a:lnSpc>
                <a:spcPct val="100000"/>
              </a:lnSpc>
              <a:spcBef>
                <a:spcPct val="0"/>
              </a:spcBef>
              <a:spcAft>
                <a:spcPct val="0"/>
              </a:spcAft>
              <a:buFont typeface="Arial" panose="020B0604020202020204" pitchFamily="34" charset="0"/>
              <a:buChar char="•"/>
            </a:pPr>
            <a:endParaRPr lang="pl-PL" sz="2800" dirty="0"/>
          </a:p>
          <a:p>
            <a:pPr marL="342900" lvl="0" indent="-342900" eaLnBrk="0" fontAlgn="base" hangingPunct="0">
              <a:lnSpc>
                <a:spcPct val="100000"/>
              </a:lnSpc>
              <a:spcBef>
                <a:spcPct val="0"/>
              </a:spcBef>
              <a:spcAft>
                <a:spcPct val="0"/>
              </a:spcAft>
              <a:buFont typeface="Arial" panose="020B0604020202020204" pitchFamily="34" charset="0"/>
              <a:buChar char="•"/>
            </a:pPr>
            <a:r>
              <a:rPr lang="en-US" sz="2800" dirty="0"/>
              <a:t>Resilience is the capacity to </a:t>
            </a:r>
            <a:r>
              <a:rPr lang="en-US" sz="2800" dirty="0">
                <a:solidFill>
                  <a:srgbClr val="F58220"/>
                </a:solidFill>
              </a:rPr>
              <a:t>adapt</a:t>
            </a:r>
            <a:r>
              <a:rPr lang="en-US" sz="2800" dirty="0"/>
              <a:t> successfully in the face of </a:t>
            </a:r>
            <a:r>
              <a:rPr lang="en-US" sz="2800" dirty="0">
                <a:solidFill>
                  <a:srgbClr val="EF4D84"/>
                </a:solidFill>
              </a:rPr>
              <a:t>threat or disaster</a:t>
            </a:r>
            <a:r>
              <a:rPr lang="en-US" sz="2800" dirty="0"/>
              <a:t>.</a:t>
            </a:r>
          </a:p>
        </p:txBody>
      </p:sp>
      <p:grpSp>
        <p:nvGrpSpPr>
          <p:cNvPr id="5" name="Group 4">
            <a:extLst>
              <a:ext uri="{FF2B5EF4-FFF2-40B4-BE49-F238E27FC236}">
                <a16:creationId xmlns:a16="http://schemas.microsoft.com/office/drawing/2014/main" id="{0943EBAD-C9E7-51CB-271E-59ED534F0021}"/>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2F9CCC1D-83C4-7E3D-5492-D452333ADBFF}"/>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6279535-C6D5-CE4B-AD6B-8539016B45DA}"/>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2A63FAA-0D4C-DEB8-41F4-24EC22EB4CD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6D56FBD-AF94-C596-E5A2-91FC9E622228}"/>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DC1D79A-DAF6-BF55-EAC5-AADA1971917C}"/>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8E89510-F820-3BC9-5B47-91BDE871E06D}"/>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5218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B1F9D-AEC2-4A68-4CA5-35EBEC35D6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2A67323-049A-B660-167B-86BA02BD41FE}"/>
              </a:ext>
            </a:extLst>
          </p:cNvPr>
          <p:cNvSpPr>
            <a:spLocks noGrp="1"/>
          </p:cNvSpPr>
          <p:nvPr>
            <p:ph type="body" sz="quarter" idx="16"/>
          </p:nvPr>
        </p:nvSpPr>
        <p:spPr>
          <a:prstGeom prst="rect">
            <a:avLst/>
          </a:prstGeom>
        </p:spPr>
        <p:txBody>
          <a:bodyPr/>
          <a:lstStyle/>
          <a:p>
            <a:r>
              <a:rPr lang="pl-PL" dirty="0" err="1"/>
              <a:t>Why</a:t>
            </a:r>
            <a:r>
              <a:rPr lang="pl-PL" dirty="0"/>
              <a:t> </a:t>
            </a:r>
            <a:r>
              <a:rPr lang="pl-PL" dirty="0" err="1"/>
              <a:t>Resilience</a:t>
            </a:r>
            <a:r>
              <a:rPr lang="pl-PL" dirty="0"/>
              <a:t> </a:t>
            </a:r>
            <a:r>
              <a:rPr lang="pl-PL" dirty="0" err="1"/>
              <a:t>Matters</a:t>
            </a:r>
            <a:r>
              <a:rPr lang="pl-PL" dirty="0"/>
              <a:t> </a:t>
            </a:r>
            <a:r>
              <a:rPr lang="pl-PL" dirty="0" err="1"/>
              <a:t>Today</a:t>
            </a:r>
            <a:r>
              <a:rPr lang="pl-PL" dirty="0"/>
              <a:t>?</a:t>
            </a:r>
            <a:endParaRPr lang="en-US" dirty="0"/>
          </a:p>
        </p:txBody>
      </p:sp>
      <p:grpSp>
        <p:nvGrpSpPr>
          <p:cNvPr id="5" name="Group 4">
            <a:extLst>
              <a:ext uri="{FF2B5EF4-FFF2-40B4-BE49-F238E27FC236}">
                <a16:creationId xmlns:a16="http://schemas.microsoft.com/office/drawing/2014/main" id="{12FC9D93-CA2C-25D8-A6EB-F4D853F91468}"/>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9510E720-BEE0-1ED7-4453-E9D66EFE693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4F804AB-50BD-CB58-2B00-BB4EDB5C8591}"/>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D800009-CD7E-B8D8-1EEA-2DECE5C9CED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26C82F9-ECFC-D30E-9A98-FC090326612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B06A8D9-9275-DCD5-9623-A7782F1520E1}"/>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0999AC7B-6996-7F18-57B9-639ADE82BE06}"/>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12" name="Rectangle 2">
            <a:extLst>
              <a:ext uri="{FF2B5EF4-FFF2-40B4-BE49-F238E27FC236}">
                <a16:creationId xmlns:a16="http://schemas.microsoft.com/office/drawing/2014/main" id="{16D75C0A-1755-5CF0-FF07-10B358CD1040}"/>
              </a:ext>
            </a:extLst>
          </p:cNvPr>
          <p:cNvSpPr>
            <a:spLocks noGrp="1" noChangeArrowheads="1"/>
          </p:cNvSpPr>
          <p:nvPr>
            <p:ph type="body" sz="quarter" idx="18"/>
          </p:nvPr>
        </p:nvSpPr>
        <p:spPr bwMode="auto">
          <a:xfrm>
            <a:off x="4825907" y="3179275"/>
            <a:ext cx="44423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pl-PL" altLang="pl-PL" dirty="0"/>
              <a:t>Global </a:t>
            </a:r>
            <a:r>
              <a:rPr lang="pl-PL" altLang="pl-PL" dirty="0" err="1"/>
              <a:t>supply</a:t>
            </a:r>
            <a:r>
              <a:rPr lang="pl-PL" altLang="pl-PL" dirty="0"/>
              <a:t> </a:t>
            </a:r>
            <a:r>
              <a:rPr lang="pl-PL" altLang="pl-PL" dirty="0" err="1"/>
              <a:t>chain</a:t>
            </a:r>
            <a:r>
              <a:rPr lang="pl-PL" altLang="pl-PL" dirty="0"/>
              <a:t> </a:t>
            </a:r>
            <a:r>
              <a:rPr lang="pl-PL" altLang="pl-PL" dirty="0" err="1"/>
              <a:t>vulnerabilities</a:t>
            </a:r>
            <a:endParaRPr lang="pl-PL" altLang="pl-PL" dirty="0"/>
          </a:p>
        </p:txBody>
      </p:sp>
      <p:sp>
        <p:nvSpPr>
          <p:cNvPr id="15" name="Rectangle 2">
            <a:extLst>
              <a:ext uri="{FF2B5EF4-FFF2-40B4-BE49-F238E27FC236}">
                <a16:creationId xmlns:a16="http://schemas.microsoft.com/office/drawing/2014/main" id="{BA4F9189-350E-B441-B25B-89911842A76D}"/>
              </a:ext>
            </a:extLst>
          </p:cNvPr>
          <p:cNvSpPr txBox="1">
            <a:spLocks noChangeArrowheads="1"/>
          </p:cNvSpPr>
          <p:nvPr/>
        </p:nvSpPr>
        <p:spPr bwMode="auto">
          <a:xfrm>
            <a:off x="5315191" y="4649330"/>
            <a:ext cx="489172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D1C4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pPr>
            <a:r>
              <a:rPr lang="pl-PL" altLang="pl-PL" dirty="0" err="1"/>
              <a:t>Increased</a:t>
            </a:r>
            <a:r>
              <a:rPr lang="pl-PL" altLang="pl-PL" dirty="0"/>
              <a:t> </a:t>
            </a:r>
            <a:r>
              <a:rPr lang="pl-PL" altLang="pl-PL" dirty="0" err="1"/>
              <a:t>Dependence</a:t>
            </a:r>
            <a:r>
              <a:rPr lang="pl-PL" altLang="pl-PL" dirty="0"/>
              <a:t> on </a:t>
            </a:r>
            <a:r>
              <a:rPr lang="pl-PL" altLang="pl-PL" dirty="0" err="1"/>
              <a:t>technology</a:t>
            </a:r>
            <a:endParaRPr lang="pl-PL" altLang="pl-PL" dirty="0"/>
          </a:p>
        </p:txBody>
      </p:sp>
      <p:sp>
        <p:nvSpPr>
          <p:cNvPr id="16" name="Rectangle 2">
            <a:extLst>
              <a:ext uri="{FF2B5EF4-FFF2-40B4-BE49-F238E27FC236}">
                <a16:creationId xmlns:a16="http://schemas.microsoft.com/office/drawing/2014/main" id="{855D36C0-74CD-7D6B-A2BB-2E6D447A20EE}"/>
              </a:ext>
            </a:extLst>
          </p:cNvPr>
          <p:cNvSpPr txBox="1">
            <a:spLocks noChangeArrowheads="1"/>
          </p:cNvSpPr>
          <p:nvPr/>
        </p:nvSpPr>
        <p:spPr bwMode="auto">
          <a:xfrm>
            <a:off x="5315191" y="1491516"/>
            <a:ext cx="35775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D1C4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pPr>
            <a:r>
              <a:rPr lang="pl-PL" altLang="pl-PL" dirty="0"/>
              <a:t>Fast-</a:t>
            </a:r>
            <a:r>
              <a:rPr lang="pl-PL" altLang="pl-PL" dirty="0" err="1"/>
              <a:t>changing</a:t>
            </a:r>
            <a:r>
              <a:rPr lang="pl-PL" altLang="pl-PL" dirty="0"/>
              <a:t> environment</a:t>
            </a:r>
          </a:p>
        </p:txBody>
      </p:sp>
      <p:sp>
        <p:nvSpPr>
          <p:cNvPr id="17" name="Rectangle 2">
            <a:extLst>
              <a:ext uri="{FF2B5EF4-FFF2-40B4-BE49-F238E27FC236}">
                <a16:creationId xmlns:a16="http://schemas.microsoft.com/office/drawing/2014/main" id="{FE2F1D60-36AC-B2F3-C4F4-D736566D980F}"/>
              </a:ext>
            </a:extLst>
          </p:cNvPr>
          <p:cNvSpPr txBox="1">
            <a:spLocks noChangeArrowheads="1"/>
          </p:cNvSpPr>
          <p:nvPr/>
        </p:nvSpPr>
        <p:spPr bwMode="auto">
          <a:xfrm>
            <a:off x="6285738" y="2208110"/>
            <a:ext cx="8980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D1C4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pPr>
            <a:r>
              <a:rPr lang="pl-PL" altLang="pl-PL" dirty="0"/>
              <a:t>?????</a:t>
            </a:r>
          </a:p>
        </p:txBody>
      </p:sp>
      <p:sp>
        <p:nvSpPr>
          <p:cNvPr id="18" name="Rectangle 2">
            <a:extLst>
              <a:ext uri="{FF2B5EF4-FFF2-40B4-BE49-F238E27FC236}">
                <a16:creationId xmlns:a16="http://schemas.microsoft.com/office/drawing/2014/main" id="{ABAB4FF5-A022-2BC0-A722-0A18DED8C863}"/>
              </a:ext>
            </a:extLst>
          </p:cNvPr>
          <p:cNvSpPr txBox="1">
            <a:spLocks noChangeArrowheads="1"/>
          </p:cNvSpPr>
          <p:nvPr/>
        </p:nvSpPr>
        <p:spPr bwMode="auto">
          <a:xfrm>
            <a:off x="8443771" y="3897024"/>
            <a:ext cx="8980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D1C4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pPr>
            <a:r>
              <a:rPr lang="pl-PL" altLang="pl-PL" dirty="0"/>
              <a:t>?????</a:t>
            </a:r>
          </a:p>
        </p:txBody>
      </p:sp>
    </p:spTree>
    <p:extLst>
      <p:ext uri="{BB962C8B-B14F-4D97-AF65-F5344CB8AC3E}">
        <p14:creationId xmlns:p14="http://schemas.microsoft.com/office/powerpoint/2010/main" val="271389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pl-PL" dirty="0" err="1"/>
              <a:t>Why</a:t>
            </a:r>
            <a:r>
              <a:rPr lang="pl-PL" dirty="0"/>
              <a:t> </a:t>
            </a:r>
            <a:r>
              <a:rPr lang="pl-PL" dirty="0" err="1"/>
              <a:t>Resilience</a:t>
            </a:r>
            <a:r>
              <a:rPr lang="pl-PL" dirty="0"/>
              <a:t> </a:t>
            </a:r>
            <a:r>
              <a:rPr lang="pl-PL" dirty="0" err="1"/>
              <a:t>Matters</a:t>
            </a:r>
            <a:r>
              <a:rPr lang="pl-PL" dirty="0"/>
              <a:t> in F&amp;B </a:t>
            </a:r>
            <a:r>
              <a:rPr lang="pl-PL" dirty="0" err="1"/>
              <a:t>sector</a:t>
            </a:r>
            <a:r>
              <a:rPr lang="pl-PL" dirty="0"/>
              <a:t>?</a:t>
            </a:r>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prstGeom prst="rect">
            <a:avLst/>
          </a:prstGeom>
        </p:spPr>
        <p:txBody>
          <a:bodyPr/>
          <a:lstStyle/>
          <a:p>
            <a:pPr marL="342900" lvl="0" indent="-342900" eaLnBrk="0" fontAlgn="base" hangingPunct="0">
              <a:lnSpc>
                <a:spcPct val="100000"/>
              </a:lnSpc>
              <a:spcBef>
                <a:spcPct val="0"/>
              </a:spcBef>
              <a:spcAft>
                <a:spcPts val="1200"/>
              </a:spcAft>
              <a:buFont typeface="Arial" panose="020B0604020202020204" pitchFamily="34" charset="0"/>
              <a:buChar char="•"/>
            </a:pPr>
            <a:r>
              <a:rPr lang="pl-PL" altLang="pl-PL" dirty="0" err="1"/>
              <a:t>Lockdowns</a:t>
            </a:r>
            <a:r>
              <a:rPr lang="pl-PL" altLang="pl-PL" dirty="0"/>
              <a:t> </a:t>
            </a:r>
            <a:r>
              <a:rPr lang="pl-PL" altLang="pl-PL" dirty="0" err="1"/>
              <a:t>during</a:t>
            </a:r>
            <a:r>
              <a:rPr lang="pl-PL" altLang="pl-PL" dirty="0"/>
              <a:t> Covid-19 </a:t>
            </a:r>
            <a:r>
              <a:rPr lang="pl-PL" altLang="pl-PL" dirty="0" err="1"/>
              <a:t>pandemic</a:t>
            </a:r>
            <a:r>
              <a:rPr lang="pl-PL" altLang="pl-PL" dirty="0"/>
              <a:t> </a:t>
            </a:r>
            <a:r>
              <a:rPr lang="pl-PL" altLang="pl-PL" dirty="0" err="1"/>
              <a:t>affected</a:t>
            </a:r>
            <a:r>
              <a:rPr lang="pl-PL" altLang="pl-PL" dirty="0"/>
              <a:t> </a:t>
            </a:r>
            <a:r>
              <a:rPr lang="pl-PL" altLang="pl-PL" dirty="0" err="1"/>
              <a:t>dramatically</a:t>
            </a:r>
            <a:r>
              <a:rPr lang="pl-PL" altLang="pl-PL" dirty="0"/>
              <a:t> </a:t>
            </a:r>
            <a:r>
              <a:rPr lang="pl-PL" altLang="pl-PL" dirty="0" err="1"/>
              <a:t>sales</a:t>
            </a:r>
            <a:r>
              <a:rPr lang="pl-PL" altLang="pl-PL" dirty="0"/>
              <a:t> in </a:t>
            </a:r>
            <a:r>
              <a:rPr lang="pl-PL" altLang="pl-PL" dirty="0" err="1"/>
              <a:t>restaurants</a:t>
            </a:r>
            <a:r>
              <a:rPr lang="pl-PL" altLang="pl-PL" dirty="0"/>
              <a:t>, </a:t>
            </a:r>
            <a:r>
              <a:rPr lang="pl-PL" altLang="pl-PL" dirty="0" err="1"/>
              <a:t>cafees</a:t>
            </a:r>
            <a:r>
              <a:rPr lang="pl-PL" altLang="pl-PL" dirty="0"/>
              <a:t>, </a:t>
            </a:r>
            <a:r>
              <a:rPr lang="pl-PL" altLang="pl-PL" dirty="0" err="1"/>
              <a:t>bakerys</a:t>
            </a:r>
            <a:endParaRPr lang="pl-PL" altLang="pl-PL" dirty="0"/>
          </a:p>
          <a:p>
            <a:pPr marL="342900" lvl="0" indent="-342900" eaLnBrk="0" fontAlgn="base" hangingPunct="0">
              <a:lnSpc>
                <a:spcPct val="100000"/>
              </a:lnSpc>
              <a:spcBef>
                <a:spcPct val="0"/>
              </a:spcBef>
              <a:spcAft>
                <a:spcPts val="1200"/>
              </a:spcAft>
              <a:buFont typeface="Arial" panose="020B0604020202020204" pitchFamily="34" charset="0"/>
              <a:buChar char="•"/>
            </a:pPr>
            <a:r>
              <a:rPr lang="pl-PL" altLang="pl-PL" dirty="0" err="1"/>
              <a:t>Cheap</a:t>
            </a:r>
            <a:r>
              <a:rPr lang="pl-PL" altLang="pl-PL" dirty="0"/>
              <a:t> food in supermarkets </a:t>
            </a:r>
            <a:r>
              <a:rPr lang="pl-PL" altLang="pl-PL" dirty="0" err="1"/>
              <a:t>caused</a:t>
            </a:r>
            <a:r>
              <a:rPr lang="pl-PL" altLang="pl-PL" dirty="0"/>
              <a:t> </a:t>
            </a:r>
            <a:r>
              <a:rPr lang="pl-PL" altLang="pl-PL" dirty="0" err="1"/>
              <a:t>rapid</a:t>
            </a:r>
            <a:r>
              <a:rPr lang="pl-PL" altLang="pl-PL" dirty="0"/>
              <a:t> </a:t>
            </a:r>
            <a:r>
              <a:rPr lang="pl-PL" altLang="pl-PL" dirty="0" err="1"/>
              <a:t>sales</a:t>
            </a:r>
            <a:r>
              <a:rPr lang="pl-PL" altLang="pl-PL" dirty="0"/>
              <a:t> </a:t>
            </a:r>
            <a:r>
              <a:rPr lang="pl-PL" altLang="pl-PL" dirty="0" err="1"/>
              <a:t>decrease</a:t>
            </a:r>
            <a:r>
              <a:rPr lang="pl-PL" altLang="pl-PL" dirty="0"/>
              <a:t> in </a:t>
            </a:r>
            <a:r>
              <a:rPr lang="pl-PL" altLang="pl-PL" dirty="0" err="1"/>
              <a:t>many</a:t>
            </a:r>
            <a:r>
              <a:rPr lang="pl-PL" altLang="pl-PL" dirty="0"/>
              <a:t> </a:t>
            </a:r>
            <a:r>
              <a:rPr lang="pl-PL" altLang="pl-PL" dirty="0" err="1"/>
              <a:t>bars</a:t>
            </a:r>
            <a:r>
              <a:rPr lang="pl-PL" altLang="pl-PL" dirty="0"/>
              <a:t>, </a:t>
            </a:r>
            <a:r>
              <a:rPr lang="pl-PL" altLang="pl-PL" dirty="0" err="1"/>
              <a:t>local</a:t>
            </a:r>
            <a:r>
              <a:rPr lang="pl-PL" altLang="pl-PL" dirty="0"/>
              <a:t> </a:t>
            </a:r>
            <a:r>
              <a:rPr lang="pl-PL" altLang="pl-PL" dirty="0" err="1"/>
              <a:t>bakery’s</a:t>
            </a:r>
            <a:endParaRPr lang="pl-PL" altLang="pl-PL" dirty="0"/>
          </a:p>
          <a:p>
            <a:pPr marL="342900" lvl="0" indent="-342900" eaLnBrk="0" fontAlgn="base" hangingPunct="0">
              <a:lnSpc>
                <a:spcPct val="100000"/>
              </a:lnSpc>
              <a:spcBef>
                <a:spcPct val="0"/>
              </a:spcBef>
              <a:spcAft>
                <a:spcPts val="1200"/>
              </a:spcAft>
              <a:buFont typeface="Arial" panose="020B0604020202020204" pitchFamily="34" charset="0"/>
              <a:buChar char="•"/>
            </a:pPr>
            <a:r>
              <a:rPr lang="pl-PL" altLang="pl-PL" dirty="0" err="1"/>
              <a:t>Crisis-led</a:t>
            </a:r>
            <a:r>
              <a:rPr lang="pl-PL" altLang="pl-PL" dirty="0"/>
              <a:t> </a:t>
            </a:r>
            <a:r>
              <a:rPr lang="pl-PL" altLang="pl-PL" dirty="0" err="1"/>
              <a:t>changes</a:t>
            </a:r>
            <a:r>
              <a:rPr lang="pl-PL" altLang="pl-PL" dirty="0"/>
              <a:t> in </a:t>
            </a:r>
            <a:r>
              <a:rPr lang="pl-PL" altLang="pl-PL" dirty="0" err="1"/>
              <a:t>basic</a:t>
            </a:r>
            <a:r>
              <a:rPr lang="pl-PL" altLang="pl-PL" dirty="0"/>
              <a:t> </a:t>
            </a:r>
            <a:r>
              <a:rPr lang="pl-PL" altLang="pl-PL" dirty="0" err="1"/>
              <a:t>salaries</a:t>
            </a:r>
            <a:r>
              <a:rPr lang="pl-PL" altLang="pl-PL" dirty="0"/>
              <a:t> </a:t>
            </a:r>
            <a:r>
              <a:rPr lang="pl-PL" altLang="pl-PL" dirty="0" err="1"/>
              <a:t>affected</a:t>
            </a:r>
            <a:r>
              <a:rPr lang="pl-PL" altLang="pl-PL" dirty="0"/>
              <a:t> small </a:t>
            </a:r>
            <a:r>
              <a:rPr lang="pl-PL" altLang="pl-PL" dirty="0" err="1"/>
              <a:t>local</a:t>
            </a:r>
            <a:r>
              <a:rPr lang="pl-PL" altLang="pl-PL" dirty="0"/>
              <a:t> </a:t>
            </a:r>
            <a:r>
              <a:rPr lang="pl-PL" altLang="pl-PL" dirty="0" err="1"/>
              <a:t>restaurants</a:t>
            </a:r>
            <a:r>
              <a:rPr lang="pl-PL" altLang="pl-PL" dirty="0"/>
              <a:t> </a:t>
            </a:r>
            <a:r>
              <a:rPr lang="pl-PL" altLang="pl-PL" dirty="0" err="1"/>
              <a:t>cost</a:t>
            </a:r>
            <a:r>
              <a:rPr lang="pl-PL" altLang="pl-PL" dirty="0"/>
              <a:t> </a:t>
            </a:r>
            <a:r>
              <a:rPr lang="pl-PL" altLang="pl-PL" dirty="0" err="1"/>
              <a:t>effiencies</a:t>
            </a:r>
            <a:endParaRPr lang="pl-PL" altLang="pl-PL" dirty="0"/>
          </a:p>
          <a:p>
            <a:pPr marL="342900" indent="-342900" eaLnBrk="0" fontAlgn="base" hangingPunct="0">
              <a:lnSpc>
                <a:spcPct val="100000"/>
              </a:lnSpc>
              <a:spcBef>
                <a:spcPct val="0"/>
              </a:spcBef>
              <a:spcAft>
                <a:spcPts val="1200"/>
              </a:spcAft>
              <a:buFont typeface="Arial" panose="020B0604020202020204" pitchFamily="34" charset="0"/>
              <a:buChar char="•"/>
            </a:pPr>
            <a:r>
              <a:rPr lang="en-US" dirty="0"/>
              <a:t>Brexit</a:t>
            </a:r>
            <a:r>
              <a:rPr lang="pl-PL" dirty="0"/>
              <a:t>-</a:t>
            </a:r>
            <a:r>
              <a:rPr lang="pl-PL" dirty="0" err="1"/>
              <a:t>caused</a:t>
            </a:r>
            <a:r>
              <a:rPr lang="en-US" dirty="0"/>
              <a:t> sudden regulatory changes disrupted food exports/imports between UK and EU</a:t>
            </a:r>
            <a:endParaRPr lang="pl-PL" dirty="0"/>
          </a:p>
          <a:p>
            <a:pPr marL="342900" indent="-342900" eaLnBrk="0" fontAlgn="base" hangingPunct="0">
              <a:lnSpc>
                <a:spcPct val="100000"/>
              </a:lnSpc>
              <a:spcBef>
                <a:spcPct val="0"/>
              </a:spcBef>
              <a:spcAft>
                <a:spcPts val="1200"/>
              </a:spcAft>
              <a:buFont typeface="Arial" panose="020B0604020202020204" pitchFamily="34" charset="0"/>
              <a:buChar char="•"/>
            </a:pPr>
            <a:r>
              <a:rPr lang="en-US" dirty="0"/>
              <a:t>Climate change</a:t>
            </a:r>
            <a:r>
              <a:rPr lang="pl-PL" dirty="0"/>
              <a:t>-</a:t>
            </a:r>
            <a:r>
              <a:rPr lang="pl-PL" dirty="0" err="1"/>
              <a:t>affected</a:t>
            </a:r>
            <a:r>
              <a:rPr lang="en-US" dirty="0"/>
              <a:t> droughts in Spain caused shortages of olive oil and vegetables in Europe</a:t>
            </a:r>
            <a:endParaRPr lang="pl-PL" altLang="pl-PL" dirty="0"/>
          </a:p>
          <a:p>
            <a:endParaRPr lang="en-US" dirty="0"/>
          </a:p>
        </p:txBody>
      </p:sp>
      <p:grpSp>
        <p:nvGrpSpPr>
          <p:cNvPr id="5" name="Group 4">
            <a:extLst>
              <a:ext uri="{FF2B5EF4-FFF2-40B4-BE49-F238E27FC236}">
                <a16:creationId xmlns:a16="http://schemas.microsoft.com/office/drawing/2014/main" id="{2D0F4D79-F65C-582D-DB29-FB3E8A5F6CA7}"/>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377E12E9-DE37-01D6-1010-03FC491E0CE4}"/>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2350A79-8724-CD02-7C59-4880A845DF97}"/>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4ECF8DF-B13C-94F6-47AD-0A8637B1A26E}"/>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95ED1D3-B04A-0A3B-9D40-D16665AC57C8}"/>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696B328-6C1E-1DE9-3226-446807223CDB}"/>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313B60-9821-5DC0-DF4B-C67BC374BA4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60021120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B92712FCC7E824DAF43E355A1479632" ma:contentTypeVersion="17" ma:contentTypeDescription="Utwórz nowy dokument." ma:contentTypeScope="" ma:versionID="ac00a324726451d215a41440ca0a880b">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1bd2cd52c6f8e089a87c0f44fd3e2e22"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AC00BF-E615-4E28-98AF-3D991A76E86D}">
  <ds:schemaRefs>
    <ds:schemaRef ds:uri="http://schemas.openxmlformats.org/package/2006/metadata/core-properties"/>
    <ds:schemaRef ds:uri="http://www.w3.org/XML/1998/namespace"/>
    <ds:schemaRef ds:uri="http://purl.org/dc/dcmitype/"/>
    <ds:schemaRef ds:uri="4ebf2230-6fdc-4eb0-8f23-9af151be2bf6"/>
    <ds:schemaRef ds:uri="http://schemas.microsoft.com/office/2006/documentManagement/types"/>
    <ds:schemaRef ds:uri="http://purl.org/dc/terms/"/>
    <ds:schemaRef ds:uri="http://purl.org/dc/elements/1.1/"/>
    <ds:schemaRef ds:uri="http://schemas.microsoft.com/office/infopath/2007/PartnerControls"/>
    <ds:schemaRef ds:uri="01af9fa0-a641-4ce8-babf-d6d527220dcd"/>
    <ds:schemaRef ds:uri="http://schemas.microsoft.com/office/2006/metadata/properties"/>
  </ds:schemaRefs>
</ds:datastoreItem>
</file>

<file path=customXml/itemProps2.xml><?xml version="1.0" encoding="utf-8"?>
<ds:datastoreItem xmlns:ds="http://schemas.openxmlformats.org/officeDocument/2006/customXml" ds:itemID="{AED390AF-1931-4CD4-952C-C5171806F578}"/>
</file>

<file path=customXml/itemProps3.xml><?xml version="1.0" encoding="utf-8"?>
<ds:datastoreItem xmlns:ds="http://schemas.openxmlformats.org/officeDocument/2006/customXml" ds:itemID="{8AED2B0A-2F6B-4B8F-AD4D-72EA5BE7CD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9182</TotalTime>
  <Words>553</Words>
  <Application>Microsoft Office PowerPoint</Application>
  <PresentationFormat>Panoramiczny</PresentationFormat>
  <Paragraphs>69</Paragraphs>
  <Slides>11</Slides>
  <Notes>7</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11</vt:i4>
      </vt:variant>
    </vt:vector>
  </HeadingPairs>
  <TitlesOfParts>
    <vt:vector size="16" baseType="lpstr">
      <vt:lpstr>Arial</vt:lpstr>
      <vt:lpstr>Calibri</vt:lpstr>
      <vt:lpstr>Montserrat</vt:lpstr>
      <vt:lpstr>Montserrat Light</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Katarzyna Lobacz</cp:lastModifiedBy>
  <cp:revision>230</cp:revision>
  <dcterms:created xsi:type="dcterms:W3CDTF">2020-10-14T13:32:04Z</dcterms:created>
  <dcterms:modified xsi:type="dcterms:W3CDTF">2026-06-27T11:08:51Z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ies>
</file>