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7.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Layouts/slideLayout3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3"/>
    <p:sldMasterId id="2147483900" r:id="rId4"/>
  </p:sldMasterIdLst>
  <p:notesMasterIdLst>
    <p:notesMasterId r:id="rId15"/>
  </p:notesMasterIdLst>
  <p:sldIdLst>
    <p:sldId id="4386" r:id="rId5"/>
    <p:sldId id="4387" r:id="rId6"/>
    <p:sldId id="4388" r:id="rId7"/>
    <p:sldId id="4350" r:id="rId8"/>
    <p:sldId id="4372" r:id="rId9"/>
    <p:sldId id="4390" r:id="rId10"/>
    <p:sldId id="4391" r:id="rId11"/>
    <p:sldId id="4393" r:id="rId12"/>
    <p:sldId id="4392" r:id="rId13"/>
    <p:sldId id="426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8220"/>
    <a:srgbClr val="EF4D84"/>
    <a:srgbClr val="00AAD3"/>
    <a:srgbClr val="0D1C48"/>
    <a:srgbClr val="0B3A5B"/>
    <a:srgbClr val="3CBEB3"/>
    <a:srgbClr val="F26650"/>
    <a:srgbClr val="88D1DA"/>
    <a:srgbClr val="1D4C60"/>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6A5587-06E0-4B33-8EEF-0A667E23C5CD}" v="5" dt="2026-06-25T19:34:28.3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098"/>
    <p:restoredTop sz="82203" autoAdjust="0"/>
  </p:normalViewPr>
  <p:slideViewPr>
    <p:cSldViewPr snapToGrid="0" snapToObjects="1">
      <p:cViewPr varScale="1">
        <p:scale>
          <a:sx n="87" d="100"/>
          <a:sy n="87" d="100"/>
        </p:scale>
        <p:origin x="1080" y="9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58" d="100"/>
        <a:sy n="158"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slideMaster" Target="slideMasters/slideMaster1.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arzyna Lobacz" userId="25f70d2bcb59c507" providerId="LiveId" clId="{33D8D097-DBEC-4F97-9A05-B04E8ED4985E}"/>
    <pc:docChg chg="custSel addSld delSld modSld">
      <pc:chgData name="Katarzyna Lobacz" userId="25f70d2bcb59c507" providerId="LiveId" clId="{33D8D097-DBEC-4F97-9A05-B04E8ED4985E}" dt="2026-06-25T19:42:55.811" v="672" actId="20577"/>
      <pc:docMkLst>
        <pc:docMk/>
      </pc:docMkLst>
      <pc:sldChg chg="del">
        <pc:chgData name="Katarzyna Lobacz" userId="25f70d2bcb59c507" providerId="LiveId" clId="{33D8D097-DBEC-4F97-9A05-B04E8ED4985E}" dt="2026-06-25T19:35:25.403" v="100" actId="47"/>
        <pc:sldMkLst>
          <pc:docMk/>
          <pc:sldMk cId="30286005" sldId="4306"/>
        </pc:sldMkLst>
      </pc:sldChg>
      <pc:sldChg chg="del">
        <pc:chgData name="Katarzyna Lobacz" userId="25f70d2bcb59c507" providerId="LiveId" clId="{33D8D097-DBEC-4F97-9A05-B04E8ED4985E}" dt="2026-06-24T18:42:48.609" v="0" actId="47"/>
        <pc:sldMkLst>
          <pc:docMk/>
          <pc:sldMk cId="3600211200" sldId="4340"/>
        </pc:sldMkLst>
      </pc:sldChg>
      <pc:sldChg chg="del">
        <pc:chgData name="Katarzyna Lobacz" userId="25f70d2bcb59c507" providerId="LiveId" clId="{33D8D097-DBEC-4F97-9A05-B04E8ED4985E}" dt="2026-06-25T19:35:29.563" v="101" actId="47"/>
        <pc:sldMkLst>
          <pc:docMk/>
          <pc:sldMk cId="2445639838" sldId="4345"/>
        </pc:sldMkLst>
      </pc:sldChg>
      <pc:sldChg chg="del">
        <pc:chgData name="Katarzyna Lobacz" userId="25f70d2bcb59c507" providerId="LiveId" clId="{33D8D097-DBEC-4F97-9A05-B04E8ED4985E}" dt="2026-06-25T19:34:07.579" v="75" actId="47"/>
        <pc:sldMkLst>
          <pc:docMk/>
          <pc:sldMk cId="3993980374" sldId="4347"/>
        </pc:sldMkLst>
      </pc:sldChg>
      <pc:sldChg chg="modSp mod modNotesTx">
        <pc:chgData name="Katarzyna Lobacz" userId="25f70d2bcb59c507" providerId="LiveId" clId="{33D8D097-DBEC-4F97-9A05-B04E8ED4985E}" dt="2026-06-25T19:42:55.811" v="672" actId="20577"/>
        <pc:sldMkLst>
          <pc:docMk/>
          <pc:sldMk cId="840311021" sldId="4350"/>
        </pc:sldMkLst>
        <pc:spChg chg="mod">
          <ac:chgData name="Katarzyna Lobacz" userId="25f70d2bcb59c507" providerId="LiveId" clId="{33D8D097-DBEC-4F97-9A05-B04E8ED4985E}" dt="2026-06-24T18:45:12.844" v="72"/>
          <ac:spMkLst>
            <pc:docMk/>
            <pc:sldMk cId="840311021" sldId="4350"/>
            <ac:spMk id="3" creationId="{E4EDAC37-C3BA-1249-8767-414D489BC914}"/>
          </ac:spMkLst>
        </pc:spChg>
      </pc:sldChg>
      <pc:sldChg chg="del">
        <pc:chgData name="Katarzyna Lobacz" userId="25f70d2bcb59c507" providerId="LiveId" clId="{33D8D097-DBEC-4F97-9A05-B04E8ED4985E}" dt="2026-06-25T19:33:59.058" v="74" actId="47"/>
        <pc:sldMkLst>
          <pc:docMk/>
          <pc:sldMk cId="3140279691" sldId="4360"/>
        </pc:sldMkLst>
      </pc:sldChg>
      <pc:sldChg chg="del">
        <pc:chgData name="Katarzyna Lobacz" userId="25f70d2bcb59c507" providerId="LiveId" clId="{33D8D097-DBEC-4F97-9A05-B04E8ED4985E}" dt="2026-06-24T18:42:48.609" v="0" actId="47"/>
        <pc:sldMkLst>
          <pc:docMk/>
          <pc:sldMk cId="3376927867" sldId="4367"/>
        </pc:sldMkLst>
      </pc:sldChg>
      <pc:sldChg chg="del">
        <pc:chgData name="Katarzyna Lobacz" userId="25f70d2bcb59c507" providerId="LiveId" clId="{33D8D097-DBEC-4F97-9A05-B04E8ED4985E}" dt="2026-06-24T18:42:48.609" v="0" actId="47"/>
        <pc:sldMkLst>
          <pc:docMk/>
          <pc:sldMk cId="3218108766" sldId="4369"/>
        </pc:sldMkLst>
      </pc:sldChg>
      <pc:sldChg chg="del">
        <pc:chgData name="Katarzyna Lobacz" userId="25f70d2bcb59c507" providerId="LiveId" clId="{33D8D097-DBEC-4F97-9A05-B04E8ED4985E}" dt="2026-06-24T18:42:48.609" v="0" actId="47"/>
        <pc:sldMkLst>
          <pc:docMk/>
          <pc:sldMk cId="788735972" sldId="4370"/>
        </pc:sldMkLst>
      </pc:sldChg>
      <pc:sldChg chg="del">
        <pc:chgData name="Katarzyna Lobacz" userId="25f70d2bcb59c507" providerId="LiveId" clId="{33D8D097-DBEC-4F97-9A05-B04E8ED4985E}" dt="2026-06-24T18:42:48.609" v="0" actId="47"/>
        <pc:sldMkLst>
          <pc:docMk/>
          <pc:sldMk cId="2350842642" sldId="4376"/>
        </pc:sldMkLst>
      </pc:sldChg>
      <pc:sldChg chg="del">
        <pc:chgData name="Katarzyna Lobacz" userId="25f70d2bcb59c507" providerId="LiveId" clId="{33D8D097-DBEC-4F97-9A05-B04E8ED4985E}" dt="2026-06-24T18:42:48.609" v="0" actId="47"/>
        <pc:sldMkLst>
          <pc:docMk/>
          <pc:sldMk cId="3087531916" sldId="4377"/>
        </pc:sldMkLst>
      </pc:sldChg>
      <pc:sldChg chg="del">
        <pc:chgData name="Katarzyna Lobacz" userId="25f70d2bcb59c507" providerId="LiveId" clId="{33D8D097-DBEC-4F97-9A05-B04E8ED4985E}" dt="2026-06-24T18:42:48.609" v="0" actId="47"/>
        <pc:sldMkLst>
          <pc:docMk/>
          <pc:sldMk cId="3035159425" sldId="4378"/>
        </pc:sldMkLst>
      </pc:sldChg>
      <pc:sldChg chg="del">
        <pc:chgData name="Katarzyna Lobacz" userId="25f70d2bcb59c507" providerId="LiveId" clId="{33D8D097-DBEC-4F97-9A05-B04E8ED4985E}" dt="2026-06-24T18:42:48.609" v="0" actId="47"/>
        <pc:sldMkLst>
          <pc:docMk/>
          <pc:sldMk cId="810313587" sldId="4379"/>
        </pc:sldMkLst>
      </pc:sldChg>
      <pc:sldChg chg="del">
        <pc:chgData name="Katarzyna Lobacz" userId="25f70d2bcb59c507" providerId="LiveId" clId="{33D8D097-DBEC-4F97-9A05-B04E8ED4985E}" dt="2026-06-24T18:42:48.609" v="0" actId="47"/>
        <pc:sldMkLst>
          <pc:docMk/>
          <pc:sldMk cId="3604533782" sldId="4380"/>
        </pc:sldMkLst>
      </pc:sldChg>
      <pc:sldChg chg="del">
        <pc:chgData name="Katarzyna Lobacz" userId="25f70d2bcb59c507" providerId="LiveId" clId="{33D8D097-DBEC-4F97-9A05-B04E8ED4985E}" dt="2026-06-24T18:42:48.609" v="0" actId="47"/>
        <pc:sldMkLst>
          <pc:docMk/>
          <pc:sldMk cId="748202186" sldId="4381"/>
        </pc:sldMkLst>
      </pc:sldChg>
      <pc:sldChg chg="del">
        <pc:chgData name="Katarzyna Lobacz" userId="25f70d2bcb59c507" providerId="LiveId" clId="{33D8D097-DBEC-4F97-9A05-B04E8ED4985E}" dt="2026-06-24T18:42:48.609" v="0" actId="47"/>
        <pc:sldMkLst>
          <pc:docMk/>
          <pc:sldMk cId="1889476404" sldId="4382"/>
        </pc:sldMkLst>
      </pc:sldChg>
      <pc:sldChg chg="del">
        <pc:chgData name="Katarzyna Lobacz" userId="25f70d2bcb59c507" providerId="LiveId" clId="{33D8D097-DBEC-4F97-9A05-B04E8ED4985E}" dt="2026-06-24T18:42:48.609" v="0" actId="47"/>
        <pc:sldMkLst>
          <pc:docMk/>
          <pc:sldMk cId="2944979971" sldId="4383"/>
        </pc:sldMkLst>
      </pc:sldChg>
      <pc:sldChg chg="del">
        <pc:chgData name="Katarzyna Lobacz" userId="25f70d2bcb59c507" providerId="LiveId" clId="{33D8D097-DBEC-4F97-9A05-B04E8ED4985E}" dt="2026-06-24T18:42:48.609" v="0" actId="47"/>
        <pc:sldMkLst>
          <pc:docMk/>
          <pc:sldMk cId="1823559577" sldId="4384"/>
        </pc:sldMkLst>
      </pc:sldChg>
      <pc:sldChg chg="del">
        <pc:chgData name="Katarzyna Lobacz" userId="25f70d2bcb59c507" providerId="LiveId" clId="{33D8D097-DBEC-4F97-9A05-B04E8ED4985E}" dt="2026-06-24T18:42:48.609" v="0" actId="47"/>
        <pc:sldMkLst>
          <pc:docMk/>
          <pc:sldMk cId="1963795424" sldId="4385"/>
        </pc:sldMkLst>
      </pc:sldChg>
      <pc:sldChg chg="add">
        <pc:chgData name="Katarzyna Lobacz" userId="25f70d2bcb59c507" providerId="LiveId" clId="{33D8D097-DBEC-4F97-9A05-B04E8ED4985E}" dt="2026-06-25T19:33:56.407" v="73"/>
        <pc:sldMkLst>
          <pc:docMk/>
          <pc:sldMk cId="720863801" sldId="4386"/>
        </pc:sldMkLst>
      </pc:sldChg>
      <pc:sldChg chg="del">
        <pc:chgData name="Katarzyna Lobacz" userId="25f70d2bcb59c507" providerId="LiveId" clId="{33D8D097-DBEC-4F97-9A05-B04E8ED4985E}" dt="2026-06-24T18:42:48.609" v="0" actId="47"/>
        <pc:sldMkLst>
          <pc:docMk/>
          <pc:sldMk cId="3344164483" sldId="4386"/>
        </pc:sldMkLst>
      </pc:sldChg>
      <pc:sldChg chg="modSp add mod">
        <pc:chgData name="Katarzyna Lobacz" userId="25f70d2bcb59c507" providerId="LiveId" clId="{33D8D097-DBEC-4F97-9A05-B04E8ED4985E}" dt="2026-06-25T19:34:58.268" v="99" actId="20577"/>
        <pc:sldMkLst>
          <pc:docMk/>
          <pc:sldMk cId="2411665601" sldId="4387"/>
        </pc:sldMkLst>
        <pc:spChg chg="mod">
          <ac:chgData name="Katarzyna Lobacz" userId="25f70d2bcb59c507" providerId="LiveId" clId="{33D8D097-DBEC-4F97-9A05-B04E8ED4985E}" dt="2026-06-25T19:34:58.268" v="99" actId="20577"/>
          <ac:spMkLst>
            <pc:docMk/>
            <pc:sldMk cId="2411665601" sldId="4387"/>
            <ac:spMk id="14" creationId="{789EB091-9909-434F-09BC-37EEDA80CBFB}"/>
          </ac:spMkLst>
        </pc:spChg>
      </pc:sldChg>
      <pc:sldChg chg="del">
        <pc:chgData name="Katarzyna Lobacz" userId="25f70d2bcb59c507" providerId="LiveId" clId="{33D8D097-DBEC-4F97-9A05-B04E8ED4985E}" dt="2026-06-24T18:42:48.609" v="0" actId="47"/>
        <pc:sldMkLst>
          <pc:docMk/>
          <pc:sldMk cId="3756904195" sldId="4387"/>
        </pc:sldMkLst>
      </pc:sldChg>
      <pc:sldChg chg="add">
        <pc:chgData name="Katarzyna Lobacz" userId="25f70d2bcb59c507" providerId="LiveId" clId="{33D8D097-DBEC-4F97-9A05-B04E8ED4985E}" dt="2026-06-25T19:33:56.407" v="73"/>
        <pc:sldMkLst>
          <pc:docMk/>
          <pc:sldMk cId="427709246" sldId="438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167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8678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session is followed by a practical discussion on enhancing resilience and developing a forward-thinking mindset among the participants.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6468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err="1"/>
              <a:t>This</a:t>
            </a:r>
            <a:r>
              <a:rPr lang="pl-PL" dirty="0"/>
              <a:t> </a:t>
            </a:r>
            <a:r>
              <a:rPr lang="pl-PL" dirty="0" err="1"/>
              <a:t>framework</a:t>
            </a:r>
            <a:r>
              <a:rPr lang="pl-PL" dirty="0"/>
              <a:t> </a:t>
            </a:r>
            <a:r>
              <a:rPr lang="pl-PL" dirty="0" err="1"/>
              <a:t>provides</a:t>
            </a:r>
            <a:r>
              <a:rPr lang="pl-PL" dirty="0"/>
              <a:t> </a:t>
            </a:r>
            <a:r>
              <a:rPr lang="pl-PL" dirty="0" err="1"/>
              <a:t>instructions</a:t>
            </a:r>
            <a:r>
              <a:rPr lang="pl-PL" dirty="0"/>
              <a:t> on the </a:t>
            </a:r>
            <a:r>
              <a:rPr lang="pl-PL" dirty="0" err="1"/>
              <a:t>topics</a:t>
            </a:r>
            <a:r>
              <a:rPr lang="pl-PL" dirty="0"/>
              <a:t> </a:t>
            </a:r>
            <a:r>
              <a:rPr lang="pl-PL" dirty="0" err="1"/>
              <a:t>important</a:t>
            </a:r>
            <a:r>
              <a:rPr lang="pl-PL" dirty="0"/>
              <a:t> for </a:t>
            </a:r>
            <a:r>
              <a:rPr lang="pl-PL" dirty="0" err="1"/>
              <a:t>discussion</a:t>
            </a:r>
            <a:r>
              <a:rPr lang="pl-PL" dirty="0"/>
              <a:t> and the </a:t>
            </a:r>
            <a:r>
              <a:rPr lang="pl-PL" dirty="0" err="1"/>
              <a:t>type</a:t>
            </a:r>
            <a:r>
              <a:rPr lang="pl-PL" dirty="0"/>
              <a:t> of </a:t>
            </a:r>
            <a:r>
              <a:rPr lang="pl-PL" dirty="0" err="1"/>
              <a:t>experts</a:t>
            </a:r>
            <a:r>
              <a:rPr lang="pl-PL" dirty="0"/>
              <a:t> </a:t>
            </a:r>
            <a:r>
              <a:rPr lang="pl-PL" dirty="0" err="1"/>
              <a:t>that</a:t>
            </a:r>
            <a:r>
              <a:rPr lang="pl-PL" dirty="0"/>
              <a:t> </a:t>
            </a:r>
            <a:r>
              <a:rPr lang="pl-PL" dirty="0" err="1"/>
              <a:t>could</a:t>
            </a:r>
            <a:r>
              <a:rPr lang="pl-PL" dirty="0"/>
              <a:t> be </a:t>
            </a:r>
            <a:r>
              <a:rPr lang="pl-PL" dirty="0" err="1"/>
              <a:t>potentially</a:t>
            </a:r>
            <a:r>
              <a:rPr lang="pl-PL" dirty="0"/>
              <a:t> </a:t>
            </a:r>
            <a:r>
              <a:rPr lang="pl-PL" dirty="0" err="1"/>
              <a:t>involved</a:t>
            </a:r>
            <a:r>
              <a:rPr lang="pl-PL" dirty="0"/>
              <a:t>. The list </a:t>
            </a:r>
            <a:r>
              <a:rPr lang="pl-PL" dirty="0" err="1"/>
              <a:t>may</a:t>
            </a:r>
            <a:r>
              <a:rPr lang="pl-PL" dirty="0"/>
              <a:t> be </a:t>
            </a:r>
            <a:r>
              <a:rPr lang="pl-PL" dirty="0" err="1"/>
              <a:t>modified</a:t>
            </a:r>
            <a:r>
              <a:rPr lang="pl-PL" dirty="0"/>
              <a:t>, </a:t>
            </a:r>
            <a:r>
              <a:rPr lang="pl-PL" dirty="0" err="1"/>
              <a:t>depending</a:t>
            </a:r>
            <a:r>
              <a:rPr lang="pl-PL" dirty="0"/>
              <a:t> on </a:t>
            </a:r>
            <a:r>
              <a:rPr lang="pl-PL" dirty="0" err="1"/>
              <a:t>conditions</a:t>
            </a:r>
            <a:r>
              <a:rPr lang="pl-PL" dirty="0"/>
              <a:t>. It </a:t>
            </a:r>
            <a:r>
              <a:rPr lang="pl-PL" dirty="0" err="1"/>
              <a:t>is</a:t>
            </a:r>
            <a:r>
              <a:rPr lang="pl-PL" dirty="0"/>
              <a:t> </a:t>
            </a:r>
            <a:r>
              <a:rPr lang="pl-PL" dirty="0" err="1"/>
              <a:t>advised</a:t>
            </a:r>
            <a:r>
              <a:rPr lang="pl-PL" dirty="0"/>
              <a:t> to </a:t>
            </a:r>
            <a:r>
              <a:rPr lang="pl-PL" dirty="0" err="1"/>
              <a:t>hold</a:t>
            </a:r>
            <a:r>
              <a:rPr lang="pl-PL" dirty="0"/>
              <a:t> a </a:t>
            </a:r>
            <a:r>
              <a:rPr lang="pl-PL" dirty="0" err="1"/>
              <a:t>discussion</a:t>
            </a:r>
            <a:r>
              <a:rPr lang="pl-PL" dirty="0"/>
              <a:t> forum with </a:t>
            </a:r>
            <a:r>
              <a:rPr lang="pl-PL" dirty="0" err="1"/>
              <a:t>digitalization</a:t>
            </a:r>
            <a:r>
              <a:rPr lang="pl-PL" dirty="0"/>
              <a:t> and </a:t>
            </a:r>
            <a:r>
              <a:rPr lang="pl-PL" dirty="0" err="1"/>
              <a:t>innovation</a:t>
            </a:r>
            <a:r>
              <a:rPr lang="pl-PL" dirty="0"/>
              <a:t> </a:t>
            </a:r>
            <a:r>
              <a:rPr lang="pl-PL" dirty="0" err="1"/>
              <a:t>experts</a:t>
            </a:r>
            <a:r>
              <a:rPr lang="pl-PL" dirty="0"/>
              <a:t>, </a:t>
            </a:r>
            <a:r>
              <a:rPr lang="pl-PL" dirty="0" err="1"/>
              <a:t>although</a:t>
            </a:r>
            <a:r>
              <a:rPr lang="pl-PL" dirty="0"/>
              <a:t> the </a:t>
            </a:r>
            <a:r>
              <a:rPr lang="pl-PL" dirty="0" err="1"/>
              <a:t>participation</a:t>
            </a:r>
            <a:r>
              <a:rPr lang="pl-PL" dirty="0"/>
              <a:t> of </a:t>
            </a:r>
            <a:r>
              <a:rPr lang="pl-PL" dirty="0" err="1"/>
              <a:t>students</a:t>
            </a:r>
            <a:r>
              <a:rPr lang="pl-PL" dirty="0"/>
              <a:t> </a:t>
            </a:r>
            <a:r>
              <a:rPr lang="pl-PL" dirty="0" err="1"/>
              <a:t>themselves</a:t>
            </a:r>
            <a:r>
              <a:rPr lang="pl-PL" dirty="0"/>
              <a:t> </a:t>
            </a:r>
            <a:r>
              <a:rPr lang="pl-PL" dirty="0" err="1"/>
              <a:t>is</a:t>
            </a:r>
            <a:r>
              <a:rPr lang="pl-PL" dirty="0"/>
              <a:t> </a:t>
            </a:r>
            <a:r>
              <a:rPr lang="pl-PL" dirty="0" err="1"/>
              <a:t>also</a:t>
            </a:r>
            <a:r>
              <a:rPr lang="pl-PL" dirty="0"/>
              <a:t> </a:t>
            </a:r>
            <a:r>
              <a:rPr lang="pl-PL" dirty="0" err="1"/>
              <a:t>valuable</a:t>
            </a:r>
            <a:r>
              <a:rPr lang="pl-PL" dirty="0"/>
              <a:t>. Training </a:t>
            </a:r>
            <a:r>
              <a:rPr lang="pl-PL" dirty="0" err="1"/>
              <a:t>participants</a:t>
            </a:r>
            <a:r>
              <a:rPr lang="pl-PL" dirty="0"/>
              <a:t> </a:t>
            </a:r>
            <a:r>
              <a:rPr lang="pl-PL" dirty="0" err="1"/>
              <a:t>may</a:t>
            </a:r>
            <a:r>
              <a:rPr lang="pl-PL" dirty="0"/>
              <a:t> be </a:t>
            </a:r>
            <a:r>
              <a:rPr lang="pl-PL" dirty="0" err="1"/>
              <a:t>also</a:t>
            </a:r>
            <a:r>
              <a:rPr lang="pl-PL" dirty="0"/>
              <a:t> </a:t>
            </a:r>
            <a:r>
              <a:rPr lang="pl-PL" dirty="0" err="1"/>
              <a:t>invited</a:t>
            </a:r>
            <a:r>
              <a:rPr lang="pl-PL" dirty="0"/>
              <a:t> to </a:t>
            </a:r>
            <a:r>
              <a:rPr lang="pl-PL" dirty="0" err="1"/>
              <a:t>look</a:t>
            </a:r>
            <a:r>
              <a:rPr lang="pl-PL" dirty="0"/>
              <a:t> for </a:t>
            </a:r>
            <a:r>
              <a:rPr lang="pl-PL" dirty="0" err="1"/>
              <a:t>answers</a:t>
            </a:r>
            <a:r>
              <a:rPr lang="pl-PL" dirty="0"/>
              <a:t> by </a:t>
            </a:r>
            <a:r>
              <a:rPr lang="pl-PL" dirty="0" err="1"/>
              <a:t>themselves</a:t>
            </a:r>
            <a:r>
              <a:rPr lang="pl-PL" dirty="0"/>
              <a:t>. </a:t>
            </a:r>
            <a:r>
              <a:rPr lang="pl-PL" dirty="0" err="1"/>
              <a:t>An</a:t>
            </a:r>
            <a:r>
              <a:rPr lang="pl-PL" dirty="0"/>
              <a:t> </a:t>
            </a:r>
            <a:r>
              <a:rPr lang="pl-PL" dirty="0" err="1"/>
              <a:t>example</a:t>
            </a:r>
            <a:r>
              <a:rPr lang="pl-PL" dirty="0"/>
              <a:t> of </a:t>
            </a:r>
            <a:r>
              <a:rPr lang="pl-PL" dirty="0" err="1"/>
              <a:t>such</a:t>
            </a:r>
            <a:r>
              <a:rPr lang="pl-PL" dirty="0"/>
              <a:t> a </a:t>
            </a:r>
            <a:r>
              <a:rPr lang="pl-PL" dirty="0" err="1"/>
              <a:t>discussion</a:t>
            </a:r>
            <a:r>
              <a:rPr lang="pl-PL" dirty="0"/>
              <a:t> </a:t>
            </a:r>
            <a:r>
              <a:rPr lang="pl-PL" dirty="0" err="1"/>
              <a:t>is</a:t>
            </a:r>
            <a:r>
              <a:rPr lang="pl-PL" dirty="0"/>
              <a:t> </a:t>
            </a:r>
            <a:r>
              <a:rPr lang="pl-PL" dirty="0" err="1"/>
              <a:t>provided</a:t>
            </a:r>
            <a:r>
              <a:rPr lang="pl-PL" dirty="0"/>
              <a:t> in video in </a:t>
            </a:r>
            <a:r>
              <a:rPr lang="pl-PL" dirty="0" err="1"/>
              <a:t>this</a:t>
            </a:r>
            <a:r>
              <a:rPr lang="pl-PL" dirty="0"/>
              <a:t> </a:t>
            </a:r>
            <a:r>
              <a:rPr lang="pl-PL" dirty="0" err="1"/>
              <a:t>section</a:t>
            </a:r>
            <a:r>
              <a:rPr lang="pl-PL" dirty="0"/>
              <a:t>.</a:t>
            </a:r>
          </a:p>
        </p:txBody>
      </p:sp>
      <p:sp>
        <p:nvSpPr>
          <p:cNvPr id="4" name="Symbol zastępczy numeru slajdu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6709831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err="1"/>
              <a:t>Sharing</a:t>
            </a:r>
            <a:r>
              <a:rPr lang="pl-PL" dirty="0"/>
              <a:t> </a:t>
            </a:r>
            <a:r>
              <a:rPr lang="pl-PL" dirty="0" err="1"/>
              <a:t>own</a:t>
            </a:r>
            <a:r>
              <a:rPr lang="pl-PL" dirty="0"/>
              <a:t> </a:t>
            </a:r>
            <a:r>
              <a:rPr lang="pl-PL" dirty="0" err="1"/>
              <a:t>perspectives</a:t>
            </a:r>
            <a:r>
              <a:rPr lang="pl-PL" dirty="0"/>
              <a:t>, </a:t>
            </a:r>
            <a:r>
              <a:rPr lang="pl-PL" dirty="0" err="1"/>
              <a:t>providing</a:t>
            </a:r>
            <a:r>
              <a:rPr lang="pl-PL" dirty="0"/>
              <a:t> </a:t>
            </a:r>
            <a:r>
              <a:rPr lang="pl-PL" dirty="0" err="1"/>
              <a:t>examples</a:t>
            </a:r>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33630110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3BCE2-CD8E-C3D1-0723-7D5F83ACBEC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466095B-5EC8-C94F-C16E-21731B8DF55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6279EB3-4CDA-D6DD-50F8-8346F440F20F}"/>
              </a:ext>
            </a:extLst>
          </p:cNvPr>
          <p:cNvSpPr>
            <a:spLocks noGrp="1"/>
          </p:cNvSpPr>
          <p:nvPr>
            <p:ph type="body" idx="1"/>
          </p:nvPr>
        </p:nvSpPr>
        <p:spPr/>
        <p:txBody>
          <a:bodyPr/>
          <a:lstStyle/>
          <a:p>
            <a:r>
              <a:rPr lang="pl-PL" dirty="0" err="1"/>
              <a:t>Sharing</a:t>
            </a:r>
            <a:r>
              <a:rPr lang="pl-PL" dirty="0"/>
              <a:t> </a:t>
            </a:r>
            <a:r>
              <a:rPr lang="pl-PL" dirty="0" err="1"/>
              <a:t>own</a:t>
            </a:r>
            <a:r>
              <a:rPr lang="pl-PL" dirty="0"/>
              <a:t> </a:t>
            </a:r>
            <a:r>
              <a:rPr lang="pl-PL" dirty="0" err="1"/>
              <a:t>perspectives</a:t>
            </a:r>
            <a:r>
              <a:rPr lang="pl-PL" dirty="0"/>
              <a:t>, </a:t>
            </a:r>
            <a:r>
              <a:rPr lang="pl-PL" dirty="0" err="1"/>
              <a:t>providing</a:t>
            </a:r>
            <a:r>
              <a:rPr lang="pl-PL" dirty="0"/>
              <a:t> </a:t>
            </a:r>
            <a:r>
              <a:rPr lang="pl-PL" dirty="0" err="1"/>
              <a:t>examples</a:t>
            </a:r>
            <a:endParaRPr lang="pl-PL" dirty="0"/>
          </a:p>
        </p:txBody>
      </p:sp>
      <p:sp>
        <p:nvSpPr>
          <p:cNvPr id="4" name="Symbol zastępczy numeru slajdu 3">
            <a:extLst>
              <a:ext uri="{FF2B5EF4-FFF2-40B4-BE49-F238E27FC236}">
                <a16:creationId xmlns:a16="http://schemas.microsoft.com/office/drawing/2014/main" id="{5C01906F-E81F-F8F5-CF92-8BF18A616D96}"/>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3543926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8BA1B-CF94-08FD-076D-C0DA2C34AF4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CE4B3D3-B9CF-569A-5FE5-222A222FC4B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0B06718-1CB3-0FED-41D4-63C95192797E}"/>
              </a:ext>
            </a:extLst>
          </p:cNvPr>
          <p:cNvSpPr>
            <a:spLocks noGrp="1"/>
          </p:cNvSpPr>
          <p:nvPr>
            <p:ph type="body" idx="1"/>
          </p:nvPr>
        </p:nvSpPr>
        <p:spPr/>
        <p:txBody>
          <a:bodyPr/>
          <a:lstStyle/>
          <a:p>
            <a:r>
              <a:rPr lang="pl-PL" dirty="0" err="1"/>
              <a:t>Sharing</a:t>
            </a:r>
            <a:r>
              <a:rPr lang="pl-PL" dirty="0"/>
              <a:t> </a:t>
            </a:r>
            <a:r>
              <a:rPr lang="pl-PL" dirty="0" err="1"/>
              <a:t>own</a:t>
            </a:r>
            <a:r>
              <a:rPr lang="pl-PL" dirty="0"/>
              <a:t> </a:t>
            </a:r>
            <a:r>
              <a:rPr lang="pl-PL" dirty="0" err="1"/>
              <a:t>perspectives</a:t>
            </a:r>
            <a:r>
              <a:rPr lang="pl-PL" dirty="0"/>
              <a:t>, </a:t>
            </a:r>
            <a:r>
              <a:rPr lang="pl-PL" dirty="0" err="1"/>
              <a:t>providing</a:t>
            </a:r>
            <a:r>
              <a:rPr lang="pl-PL" dirty="0"/>
              <a:t> </a:t>
            </a:r>
            <a:r>
              <a:rPr lang="pl-PL" dirty="0" err="1"/>
              <a:t>examples</a:t>
            </a:r>
            <a:endParaRPr lang="pl-PL" dirty="0"/>
          </a:p>
        </p:txBody>
      </p:sp>
      <p:sp>
        <p:nvSpPr>
          <p:cNvPr id="4" name="Symbol zastępczy numeru slajdu 3">
            <a:extLst>
              <a:ext uri="{FF2B5EF4-FFF2-40B4-BE49-F238E27FC236}">
                <a16:creationId xmlns:a16="http://schemas.microsoft.com/office/drawing/2014/main" id="{4F9E4502-AB9B-20A3-76F4-21A6329FD371}"/>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34357939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375CB5-3F1D-FC36-CB22-CCFD205DB7F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640C303-A7D6-2916-34A7-A517A0E20E6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4A06CC7-4C91-6968-5F3C-2128F3252720}"/>
              </a:ext>
            </a:extLst>
          </p:cNvPr>
          <p:cNvSpPr>
            <a:spLocks noGrp="1"/>
          </p:cNvSpPr>
          <p:nvPr>
            <p:ph type="body" idx="1"/>
          </p:nvPr>
        </p:nvSpPr>
        <p:spPr/>
        <p:txBody>
          <a:bodyPr/>
          <a:lstStyle/>
          <a:p>
            <a:r>
              <a:rPr lang="pl-PL" dirty="0" err="1"/>
              <a:t>Sharing</a:t>
            </a:r>
            <a:r>
              <a:rPr lang="pl-PL" dirty="0"/>
              <a:t> </a:t>
            </a:r>
            <a:r>
              <a:rPr lang="pl-PL" dirty="0" err="1"/>
              <a:t>own</a:t>
            </a:r>
            <a:r>
              <a:rPr lang="pl-PL" dirty="0"/>
              <a:t> </a:t>
            </a:r>
            <a:r>
              <a:rPr lang="pl-PL" dirty="0" err="1"/>
              <a:t>perspectives</a:t>
            </a:r>
            <a:r>
              <a:rPr lang="pl-PL" dirty="0"/>
              <a:t>, </a:t>
            </a:r>
            <a:r>
              <a:rPr lang="pl-PL" dirty="0" err="1"/>
              <a:t>providing</a:t>
            </a:r>
            <a:r>
              <a:rPr lang="pl-PL" dirty="0"/>
              <a:t> </a:t>
            </a:r>
            <a:r>
              <a:rPr lang="pl-PL" dirty="0" err="1"/>
              <a:t>examples</a:t>
            </a:r>
            <a:endParaRPr lang="pl-PL" dirty="0"/>
          </a:p>
        </p:txBody>
      </p:sp>
      <p:sp>
        <p:nvSpPr>
          <p:cNvPr id="4" name="Symbol zastępczy numeru slajdu 3">
            <a:extLst>
              <a:ext uri="{FF2B5EF4-FFF2-40B4-BE49-F238E27FC236}">
                <a16:creationId xmlns:a16="http://schemas.microsoft.com/office/drawing/2014/main" id="{3E3EE4CE-8DDB-51DC-DCEF-C86680195B6F}"/>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27947371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8C2C1-F40C-0020-0221-456533FEBBF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AD8821B-8A7D-B6EF-0F38-F06B7266C04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3873469-2F3C-3670-4233-4A01FFE3E67B}"/>
              </a:ext>
            </a:extLst>
          </p:cNvPr>
          <p:cNvSpPr>
            <a:spLocks noGrp="1"/>
          </p:cNvSpPr>
          <p:nvPr>
            <p:ph type="body" idx="1"/>
          </p:nvPr>
        </p:nvSpPr>
        <p:spPr/>
        <p:txBody>
          <a:bodyPr/>
          <a:lstStyle/>
          <a:p>
            <a:r>
              <a:rPr lang="pl-PL" dirty="0" err="1"/>
              <a:t>Sharing</a:t>
            </a:r>
            <a:r>
              <a:rPr lang="pl-PL" dirty="0"/>
              <a:t> </a:t>
            </a:r>
            <a:r>
              <a:rPr lang="pl-PL" dirty="0" err="1"/>
              <a:t>own</a:t>
            </a:r>
            <a:r>
              <a:rPr lang="pl-PL" dirty="0"/>
              <a:t> </a:t>
            </a:r>
            <a:r>
              <a:rPr lang="pl-PL" dirty="0" err="1"/>
              <a:t>perspectives</a:t>
            </a:r>
            <a:r>
              <a:rPr lang="pl-PL" dirty="0"/>
              <a:t>, </a:t>
            </a:r>
            <a:r>
              <a:rPr lang="pl-PL" dirty="0" err="1"/>
              <a:t>providing</a:t>
            </a:r>
            <a:r>
              <a:rPr lang="pl-PL" dirty="0"/>
              <a:t> </a:t>
            </a:r>
            <a:r>
              <a:rPr lang="pl-PL" dirty="0" err="1"/>
              <a:t>examples</a:t>
            </a:r>
            <a:endParaRPr lang="pl-PL" dirty="0"/>
          </a:p>
        </p:txBody>
      </p:sp>
      <p:sp>
        <p:nvSpPr>
          <p:cNvPr id="4" name="Symbol zastępczy numeru slajdu 3">
            <a:extLst>
              <a:ext uri="{FF2B5EF4-FFF2-40B4-BE49-F238E27FC236}">
                <a16:creationId xmlns:a16="http://schemas.microsoft.com/office/drawing/2014/main" id="{9C3870EA-76CD-AF6D-4A63-90EC1470C6B2}"/>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26156574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1.png"/><Relationship Id="rId4" Type="http://schemas.microsoft.com/office/2007/relationships/hdphoto" Target="../media/hdphoto1.wdp"/></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1.png"/><Relationship Id="rId4" Type="http://schemas.microsoft.com/office/2007/relationships/hdphoto" Target="../media/hdphoto1.wdp"/></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1.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3.png"/><Relationship Id="rId5" Type="http://schemas.openxmlformats.org/officeDocument/2006/relationships/image" Target="../media/image1.png"/><Relationship Id="rId4" Type="http://schemas.microsoft.com/office/2007/relationships/hdphoto" Target="../media/hdphoto1.wdp"/></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2.xml"/><Relationship Id="rId6" Type="http://schemas.openxmlformats.org/officeDocument/2006/relationships/image" Target="../media/image3.png"/><Relationship Id="rId5" Type="http://schemas.openxmlformats.org/officeDocument/2006/relationships/image" Target="../media/image1.png"/><Relationship Id="rId4" Type="http://schemas.microsoft.com/office/2007/relationships/hdphoto" Target="../media/hdphoto1.wdp"/></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DIGIFABS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D1C4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00AAD3"/>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D1C48"/>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00AAD3"/>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D1C48"/>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00AAD3"/>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D1C48"/>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1996454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663C3A88-4421-2394-B6D3-5E021D580693}"/>
              </a:ext>
            </a:extLst>
          </p:cNvPr>
          <p:cNvGrpSpPr/>
          <p:nvPr userDrawn="1"/>
        </p:nvGrpSpPr>
        <p:grpSpPr>
          <a:xfrm>
            <a:off x="11698836" y="4123141"/>
            <a:ext cx="264913" cy="2568969"/>
            <a:chOff x="7246224" y="8158285"/>
            <a:chExt cx="233877" cy="2268000"/>
          </a:xfrm>
        </p:grpSpPr>
        <p:pic>
          <p:nvPicPr>
            <p:cNvPr id="13" name="Picture 12">
              <a:extLst>
                <a:ext uri="{FF2B5EF4-FFF2-40B4-BE49-F238E27FC236}">
                  <a16:creationId xmlns:a16="http://schemas.microsoft.com/office/drawing/2014/main" id="{C167FAEE-1BAE-C14F-D3F0-889C78AAB894}"/>
                </a:ext>
              </a:extLst>
            </p:cNvPr>
            <p:cNvPicPr>
              <a:picLocks noChangeAspect="1"/>
            </p:cNvPicPr>
            <p:nvPr userDrawn="1"/>
          </p:nvPicPr>
          <p:blipFill rotWithShape="1">
            <a:blip r:embed="rId2">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14" name="Picture 13">
              <a:extLst>
                <a:ext uri="{FF2B5EF4-FFF2-40B4-BE49-F238E27FC236}">
                  <a16:creationId xmlns:a16="http://schemas.microsoft.com/office/drawing/2014/main" id="{FDDD06FB-7F6F-9D2A-5E2C-4612573D5061}"/>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16" name="Picture 15">
            <a:extLst>
              <a:ext uri="{FF2B5EF4-FFF2-40B4-BE49-F238E27FC236}">
                <a16:creationId xmlns:a16="http://schemas.microsoft.com/office/drawing/2014/main" id="{ED7FE59B-D0D5-A85B-B2F5-8D1C85907BF0}"/>
              </a:ext>
            </a:extLst>
          </p:cNvPr>
          <p:cNvPicPr>
            <a:picLocks noChangeAspect="1"/>
          </p:cNvPicPr>
          <p:nvPr userDrawn="1"/>
        </p:nvPicPr>
        <p:blipFill rotWithShape="1">
          <a:blip r:embed="rId5">
            <a:alphaModFix/>
            <a:extLst>
              <a:ext uri="{28A0092B-C50C-407E-A947-70E740481C1C}">
                <a14:useLocalDpi xmlns:a14="http://schemas.microsoft.com/office/drawing/2010/main" val="0"/>
              </a:ext>
            </a:extLst>
          </a:blip>
          <a:srcRect l="80686" b="57537"/>
          <a:stretch/>
        </p:blipFill>
        <p:spPr>
          <a:xfrm rot="5798955">
            <a:off x="9487792" y="-438870"/>
            <a:ext cx="2947439" cy="3082431"/>
          </a:xfrm>
          <a:prstGeom prst="rect">
            <a:avLst/>
          </a:prstGeom>
        </p:spPr>
      </p:pic>
      <p:sp>
        <p:nvSpPr>
          <p:cNvPr id="18" name="Rectangle 17">
            <a:extLst>
              <a:ext uri="{FF2B5EF4-FFF2-40B4-BE49-F238E27FC236}">
                <a16:creationId xmlns:a16="http://schemas.microsoft.com/office/drawing/2014/main" id="{611363D0-A2D5-9F56-670B-7A0F8569A41E}"/>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9" name="Text Placeholder 23">
            <a:extLst>
              <a:ext uri="{FF2B5EF4-FFF2-40B4-BE49-F238E27FC236}">
                <a16:creationId xmlns:a16="http://schemas.microsoft.com/office/drawing/2014/main" id="{E0EB71FE-1FDF-7637-C53E-F10B7345B962}"/>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0AAD3"/>
                </a:solidFill>
                <a:latin typeface="+mn-lt"/>
              </a:defRPr>
            </a:lvl1pPr>
          </a:lstStyle>
          <a:p>
            <a:pPr lvl="0"/>
            <a:r>
              <a:rPr lang="en-US" dirty="0"/>
              <a:t>HEADING</a:t>
            </a:r>
          </a:p>
        </p:txBody>
      </p:sp>
      <p:sp>
        <p:nvSpPr>
          <p:cNvPr id="20" name="Text Placeholder 17">
            <a:extLst>
              <a:ext uri="{FF2B5EF4-FFF2-40B4-BE49-F238E27FC236}">
                <a16:creationId xmlns:a16="http://schemas.microsoft.com/office/drawing/2014/main" id="{46935C4B-5337-9E5E-ABD5-747B9FDFE859}"/>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761524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856391" y="824092"/>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856391" y="2454643"/>
            <a:ext cx="10479218" cy="3781929"/>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pic>
        <p:nvPicPr>
          <p:cNvPr id="2" name="Picture 1">
            <a:extLst>
              <a:ext uri="{FF2B5EF4-FFF2-40B4-BE49-F238E27FC236}">
                <a16:creationId xmlns:a16="http://schemas.microsoft.com/office/drawing/2014/main" id="{CD1CD89F-BCD8-91A3-2C64-57196443049B}"/>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5798955">
            <a:off x="10147321" y="-361652"/>
            <a:ext cx="2272989" cy="2377091"/>
          </a:xfrm>
          <a:prstGeom prst="rect">
            <a:avLst/>
          </a:prstGeom>
        </p:spPr>
      </p:pic>
    </p:spTree>
    <p:extLst>
      <p:ext uri="{BB962C8B-B14F-4D97-AF65-F5344CB8AC3E}">
        <p14:creationId xmlns:p14="http://schemas.microsoft.com/office/powerpoint/2010/main" val="32448100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C2A2485E-7447-6C56-D7DF-26F1625E8191}"/>
              </a:ext>
            </a:extLst>
          </p:cNvPr>
          <p:cNvGrpSpPr/>
          <p:nvPr userDrawn="1"/>
        </p:nvGrpSpPr>
        <p:grpSpPr>
          <a:xfrm>
            <a:off x="11698836" y="4123141"/>
            <a:ext cx="264913" cy="2568969"/>
            <a:chOff x="7246224" y="8158285"/>
            <a:chExt cx="233877" cy="2268000"/>
          </a:xfrm>
        </p:grpSpPr>
        <p:pic>
          <p:nvPicPr>
            <p:cNvPr id="3" name="Picture 2">
              <a:extLst>
                <a:ext uri="{FF2B5EF4-FFF2-40B4-BE49-F238E27FC236}">
                  <a16:creationId xmlns:a16="http://schemas.microsoft.com/office/drawing/2014/main" id="{FE2A85E4-02C1-2B6C-0119-FF54C864BB8A}"/>
                </a:ext>
              </a:extLst>
            </p:cNvPr>
            <p:cNvPicPr>
              <a:picLocks noChangeAspect="1"/>
            </p:cNvPicPr>
            <p:nvPr userDrawn="1"/>
          </p:nvPicPr>
          <p:blipFill rotWithShape="1">
            <a:blip r:embed="rId2">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4" name="Picture 3">
              <a:extLst>
                <a:ext uri="{FF2B5EF4-FFF2-40B4-BE49-F238E27FC236}">
                  <a16:creationId xmlns:a16="http://schemas.microsoft.com/office/drawing/2014/main" id="{A3522892-590B-F573-8F4E-F1CCF3A2BC1F}"/>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5" name="Picture 4">
            <a:extLst>
              <a:ext uri="{FF2B5EF4-FFF2-40B4-BE49-F238E27FC236}">
                <a16:creationId xmlns:a16="http://schemas.microsoft.com/office/drawing/2014/main" id="{B9C87334-2039-36A6-C526-A36470830485}"/>
              </a:ext>
            </a:extLst>
          </p:cNvPr>
          <p:cNvPicPr>
            <a:picLocks noChangeAspect="1"/>
          </p:cNvPicPr>
          <p:nvPr userDrawn="1"/>
        </p:nvPicPr>
        <p:blipFill rotWithShape="1">
          <a:blip r:embed="rId5">
            <a:alphaModFix/>
            <a:extLst>
              <a:ext uri="{28A0092B-C50C-407E-A947-70E740481C1C}">
                <a14:useLocalDpi xmlns:a14="http://schemas.microsoft.com/office/drawing/2010/main" val="0"/>
              </a:ext>
            </a:extLst>
          </a:blip>
          <a:srcRect l="80686" b="57537"/>
          <a:stretch/>
        </p:blipFill>
        <p:spPr>
          <a:xfrm rot="5798955">
            <a:off x="9487792" y="-438870"/>
            <a:ext cx="2947439" cy="3082431"/>
          </a:xfrm>
          <a:prstGeom prst="rect">
            <a:avLst/>
          </a:prstGeom>
        </p:spPr>
      </p:pic>
      <p:sp>
        <p:nvSpPr>
          <p:cNvPr id="6" name="Rectangle 5">
            <a:extLst>
              <a:ext uri="{FF2B5EF4-FFF2-40B4-BE49-F238E27FC236}">
                <a16:creationId xmlns:a16="http://schemas.microsoft.com/office/drawing/2014/main" id="{3386EBB3-B3EE-6C3B-7FDB-F6CCEEE1B1EF}"/>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Text Placeholder 17">
            <a:extLst>
              <a:ext uri="{FF2B5EF4-FFF2-40B4-BE49-F238E27FC236}">
                <a16:creationId xmlns:a16="http://schemas.microsoft.com/office/drawing/2014/main" id="{27615C13-A4C3-B49A-C788-5640368B2117}"/>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782665" y="527858"/>
            <a:ext cx="4721156" cy="5802284"/>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076337"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342900" y="2626822"/>
            <a:ext cx="7604067"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2" name="Picture 1">
            <a:extLst>
              <a:ext uri="{FF2B5EF4-FFF2-40B4-BE49-F238E27FC236}">
                <a16:creationId xmlns:a16="http://schemas.microsoft.com/office/drawing/2014/main" id="{F0B88536-97A5-42E0-8348-BA4D5F0AC22D}"/>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11242072">
            <a:off x="9007496" y="3601590"/>
            <a:ext cx="2885996" cy="3018174"/>
          </a:xfrm>
          <a:prstGeom prst="rect">
            <a:avLst/>
          </a:prstGeom>
        </p:spPr>
      </p:pic>
      <p:grpSp>
        <p:nvGrpSpPr>
          <p:cNvPr id="3" name="Group 2">
            <a:extLst>
              <a:ext uri="{FF2B5EF4-FFF2-40B4-BE49-F238E27FC236}">
                <a16:creationId xmlns:a16="http://schemas.microsoft.com/office/drawing/2014/main" id="{A4CFB9BE-F892-C587-F574-6F9AB0A544C4}"/>
              </a:ext>
            </a:extLst>
          </p:cNvPr>
          <p:cNvGrpSpPr/>
          <p:nvPr userDrawn="1"/>
        </p:nvGrpSpPr>
        <p:grpSpPr>
          <a:xfrm rot="16707161">
            <a:off x="9043741" y="812311"/>
            <a:ext cx="2857897" cy="2098117"/>
            <a:chOff x="-3210224" y="5270177"/>
            <a:chExt cx="620531" cy="455561"/>
          </a:xfrm>
        </p:grpSpPr>
        <p:sp>
          <p:nvSpPr>
            <p:cNvPr id="4" name="Freeform 3">
              <a:extLst>
                <a:ext uri="{FF2B5EF4-FFF2-40B4-BE49-F238E27FC236}">
                  <a16:creationId xmlns:a16="http://schemas.microsoft.com/office/drawing/2014/main" id="{42845457-3FD8-EBE1-D04A-1A2624CF6867}"/>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7976BBDE-6136-4821-4F27-0AFE4B91BE1F}"/>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913AEF3-4D54-E00E-0B0E-45BC900D08F7}"/>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10D0665-8F02-FF64-3494-1B943062699C}"/>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D7A06379-FF60-9D88-67C0-7FFF55D7C3D4}"/>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EA35B6B-AB76-DC05-D7E2-0B0D219822CC}"/>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22041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5537" y="603713"/>
            <a:ext cx="2066906" cy="582221"/>
          </a:xfrm>
          <a:prstGeom prst="rect">
            <a:avLst/>
          </a:prstGeom>
        </p:spPr>
        <p:txBody>
          <a:bodyPr>
            <a:noAutofit/>
          </a:bodyPr>
          <a:lstStyle>
            <a:lvl1pPr marL="0" indent="0" algn="l">
              <a:buNone/>
              <a:defRPr sz="14000" b="1" i="0">
                <a:solidFill>
                  <a:srgbClr val="EF4D84"/>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73DDDEE0-B49C-88D9-2732-39AF7F0F13A4}"/>
              </a:ext>
            </a:extLst>
          </p:cNvPr>
          <p:cNvSpPr/>
          <p:nvPr userDrawn="1"/>
        </p:nvSpPr>
        <p:spPr>
          <a:xfrm>
            <a:off x="0" y="2277831"/>
            <a:ext cx="12192000" cy="3612607"/>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13" name="Picture 12">
            <a:extLst>
              <a:ext uri="{FF2B5EF4-FFF2-40B4-BE49-F238E27FC236}">
                <a16:creationId xmlns:a16="http://schemas.microsoft.com/office/drawing/2014/main" id="{5619F535-6997-7646-8A0A-AAA6E8EF908A}"/>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16558380">
            <a:off x="-301600" y="2928350"/>
            <a:ext cx="3259677" cy="3408970"/>
          </a:xfrm>
          <a:prstGeom prst="rect">
            <a:avLst/>
          </a:prstGeom>
        </p:spPr>
      </p:pic>
    </p:spTree>
    <p:extLst>
      <p:ext uri="{BB962C8B-B14F-4D97-AF65-F5344CB8AC3E}">
        <p14:creationId xmlns:p14="http://schemas.microsoft.com/office/powerpoint/2010/main" val="527809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0AAD3"/>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a:srcRect l="-18315" t="15976" r="29196" b="11083"/>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5058245D-B855-1FC6-3728-FD7D4F44063F}"/>
              </a:ext>
            </a:extLst>
          </p:cNvPr>
          <p:cNvGrpSpPr/>
          <p:nvPr userDrawn="1"/>
        </p:nvGrpSpPr>
        <p:grpSpPr>
          <a:xfrm>
            <a:off x="238951" y="4031848"/>
            <a:ext cx="264913" cy="2568969"/>
            <a:chOff x="7246224" y="8158285"/>
            <a:chExt cx="233877" cy="2268000"/>
          </a:xfrm>
        </p:grpSpPr>
        <p:pic>
          <p:nvPicPr>
            <p:cNvPr id="5" name="Picture 4">
              <a:extLst>
                <a:ext uri="{FF2B5EF4-FFF2-40B4-BE49-F238E27FC236}">
                  <a16:creationId xmlns:a16="http://schemas.microsoft.com/office/drawing/2014/main" id="{9B9E62EB-FB7F-CA44-3B4E-69992EC039C9}"/>
                </a:ext>
              </a:extLst>
            </p:cNvPr>
            <p:cNvPicPr>
              <a:picLocks noChangeAspect="1"/>
            </p:cNvPicPr>
            <p:nvPr userDrawn="1"/>
          </p:nvPicPr>
          <p:blipFill rotWithShape="1">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6" name="Picture 5">
              <a:extLst>
                <a:ext uri="{FF2B5EF4-FFF2-40B4-BE49-F238E27FC236}">
                  <a16:creationId xmlns:a16="http://schemas.microsoft.com/office/drawing/2014/main" id="{2A07CCA3-71BD-ED52-4770-35027F1C8E9A}"/>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10" name="Picture 9">
            <a:extLst>
              <a:ext uri="{FF2B5EF4-FFF2-40B4-BE49-F238E27FC236}">
                <a16:creationId xmlns:a16="http://schemas.microsoft.com/office/drawing/2014/main" id="{E3883CD8-AB16-2725-E66F-4C53A1AD3DD4}"/>
              </a:ext>
            </a:extLst>
          </p:cNvPr>
          <p:cNvPicPr>
            <a:picLocks noChangeAspect="1"/>
          </p:cNvPicPr>
          <p:nvPr userDrawn="1"/>
        </p:nvPicPr>
        <p:blipFill rotWithShape="1">
          <a:blip r:embed="rId6">
            <a:alphaModFix/>
            <a:extLst>
              <a:ext uri="{28A0092B-C50C-407E-A947-70E740481C1C}">
                <a14:useLocalDpi xmlns:a14="http://schemas.microsoft.com/office/drawing/2010/main" val="0"/>
              </a:ext>
            </a:extLst>
          </a:blip>
          <a:srcRect l="80686" b="57537"/>
          <a:stretch/>
        </p:blipFill>
        <p:spPr>
          <a:xfrm rot="422502">
            <a:off x="-357187" y="-302622"/>
            <a:ext cx="2947439" cy="3082431"/>
          </a:xfrm>
          <a:prstGeom prst="rect">
            <a:avLst/>
          </a:prstGeom>
        </p:spPr>
      </p:pic>
    </p:spTree>
    <p:extLst>
      <p:ext uri="{BB962C8B-B14F-4D97-AF65-F5344CB8AC3E}">
        <p14:creationId xmlns:p14="http://schemas.microsoft.com/office/powerpoint/2010/main" val="9566428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0AAD3"/>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332565" y="0"/>
            <a:ext cx="853286" cy="6858002"/>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C327CEA9-ABB3-09A5-2206-FDDC4A1ADEF0}"/>
              </a:ext>
            </a:extLst>
          </p:cNvPr>
          <p:cNvGrpSpPr/>
          <p:nvPr userDrawn="1"/>
        </p:nvGrpSpPr>
        <p:grpSpPr>
          <a:xfrm>
            <a:off x="11696834" y="4032175"/>
            <a:ext cx="264913" cy="2568969"/>
            <a:chOff x="7246224" y="8158285"/>
            <a:chExt cx="233877" cy="2268000"/>
          </a:xfrm>
        </p:grpSpPr>
        <p:pic>
          <p:nvPicPr>
            <p:cNvPr id="5" name="Picture 4">
              <a:extLst>
                <a:ext uri="{FF2B5EF4-FFF2-40B4-BE49-F238E27FC236}">
                  <a16:creationId xmlns:a16="http://schemas.microsoft.com/office/drawing/2014/main" id="{0938243C-F047-C5CF-4CA1-1558ADB42B38}"/>
                </a:ext>
              </a:extLst>
            </p:cNvPr>
            <p:cNvPicPr>
              <a:picLocks noChangeAspect="1"/>
            </p:cNvPicPr>
            <p:nvPr userDrawn="1"/>
          </p:nvPicPr>
          <p:blipFill rotWithShape="1">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6" name="Picture 5">
              <a:extLst>
                <a:ext uri="{FF2B5EF4-FFF2-40B4-BE49-F238E27FC236}">
                  <a16:creationId xmlns:a16="http://schemas.microsoft.com/office/drawing/2014/main" id="{FDD598A7-AA89-B86A-8388-08A8BDCB40AD}"/>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7" name="Picture 6">
            <a:extLst>
              <a:ext uri="{FF2B5EF4-FFF2-40B4-BE49-F238E27FC236}">
                <a16:creationId xmlns:a16="http://schemas.microsoft.com/office/drawing/2014/main" id="{C7B8DE9C-10D0-60F4-8D3D-7875E0D4E145}"/>
              </a:ext>
            </a:extLst>
          </p:cNvPr>
          <p:cNvPicPr>
            <a:picLocks noChangeAspect="1"/>
          </p:cNvPicPr>
          <p:nvPr userDrawn="1"/>
        </p:nvPicPr>
        <p:blipFill rotWithShape="1">
          <a:blip r:embed="rId6">
            <a:alphaModFix/>
            <a:extLst>
              <a:ext uri="{28A0092B-C50C-407E-A947-70E740481C1C}">
                <a14:useLocalDpi xmlns:a14="http://schemas.microsoft.com/office/drawing/2010/main" val="0"/>
              </a:ext>
            </a:extLst>
          </a:blip>
          <a:srcRect l="80686" b="57537"/>
          <a:stretch/>
        </p:blipFill>
        <p:spPr>
          <a:xfrm rot="5799757">
            <a:off x="9519901" y="-457315"/>
            <a:ext cx="2947439" cy="3082431"/>
          </a:xfrm>
          <a:prstGeom prst="rect">
            <a:avLst/>
          </a:prstGeom>
        </p:spPr>
      </p:pic>
    </p:spTree>
    <p:extLst>
      <p:ext uri="{BB962C8B-B14F-4D97-AF65-F5344CB8AC3E}">
        <p14:creationId xmlns:p14="http://schemas.microsoft.com/office/powerpoint/2010/main" val="41087756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3" y="5677192"/>
            <a:ext cx="4795157" cy="697353"/>
          </a:xfrm>
          <a:prstGeom prst="rect">
            <a:avLst/>
          </a:prstGeom>
          <a:solidFill>
            <a:srgbClr val="00AA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2" name="Picture Placeholder 41">
            <a:extLst>
              <a:ext uri="{FF2B5EF4-FFF2-40B4-BE49-F238E27FC236}">
                <a16:creationId xmlns:a16="http://schemas.microsoft.com/office/drawing/2014/main" id="{39ADA156-D159-82A7-ABA7-EEF25B5E7923}"/>
              </a:ext>
            </a:extLst>
          </p:cNvPr>
          <p:cNvSpPr>
            <a:spLocks noGrp="1"/>
          </p:cNvSpPr>
          <p:nvPr>
            <p:ph type="pic" sz="quarter" idx="11"/>
          </p:nvPr>
        </p:nvSpPr>
        <p:spPr>
          <a:xfrm>
            <a:off x="1" y="2192771"/>
            <a:ext cx="12192000" cy="3600033"/>
          </a:xfrm>
          <a:custGeom>
            <a:avLst/>
            <a:gdLst>
              <a:gd name="connsiteX0" fmla="*/ 0 w 12192000"/>
              <a:gd name="connsiteY0" fmla="*/ 0 h 4543174"/>
              <a:gd name="connsiteX1" fmla="*/ 12192000 w 12192000"/>
              <a:gd name="connsiteY1" fmla="*/ 0 h 4543174"/>
              <a:gd name="connsiteX2" fmla="*/ 12192000 w 12192000"/>
              <a:gd name="connsiteY2" fmla="*/ 1 h 4543174"/>
              <a:gd name="connsiteX3" fmla="*/ 12192000 w 12192000"/>
              <a:gd name="connsiteY3" fmla="*/ 943094 h 4543174"/>
              <a:gd name="connsiteX4" fmla="*/ 12192000 w 12192000"/>
              <a:gd name="connsiteY4" fmla="*/ 3440624 h 4543174"/>
              <a:gd name="connsiteX5" fmla="*/ 12192000 w 12192000"/>
              <a:gd name="connsiteY5" fmla="*/ 4383718 h 4543174"/>
              <a:gd name="connsiteX6" fmla="*/ 12192000 w 12192000"/>
              <a:gd name="connsiteY6" fmla="*/ 4543174 h 4543174"/>
              <a:gd name="connsiteX7" fmla="*/ 12191999 w 12192000"/>
              <a:gd name="connsiteY7" fmla="*/ 4543174 h 4543174"/>
              <a:gd name="connsiteX8" fmla="*/ 12191999 w 12192000"/>
              <a:gd name="connsiteY8" fmla="*/ 4353955 h 4543174"/>
              <a:gd name="connsiteX9" fmla="*/ 7396842 w 12192000"/>
              <a:gd name="connsiteY9" fmla="*/ 4353955 h 4543174"/>
              <a:gd name="connsiteX10" fmla="*/ 7396842 w 12192000"/>
              <a:gd name="connsiteY10" fmla="*/ 4543174 h 4543174"/>
              <a:gd name="connsiteX11" fmla="*/ 1 w 12192000"/>
              <a:gd name="connsiteY11" fmla="*/ 4543174 h 4543174"/>
              <a:gd name="connsiteX12" fmla="*/ 1 w 12192000"/>
              <a:gd name="connsiteY12" fmla="*/ 2465924 h 4543174"/>
              <a:gd name="connsiteX13" fmla="*/ 0 w 12192000"/>
              <a:gd name="connsiteY13" fmla="*/ 2465924 h 4543174"/>
              <a:gd name="connsiteX14" fmla="*/ 0 w 12192000"/>
              <a:gd name="connsiteY14" fmla="*/ 1522830 h 4543174"/>
              <a:gd name="connsiteX15" fmla="*/ 0 w 12192000"/>
              <a:gd name="connsiteY15" fmla="*/ 943094 h 4543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4543174">
                <a:moveTo>
                  <a:pt x="0" y="0"/>
                </a:moveTo>
                <a:lnTo>
                  <a:pt x="12192000" y="0"/>
                </a:lnTo>
                <a:lnTo>
                  <a:pt x="12192000" y="1"/>
                </a:lnTo>
                <a:lnTo>
                  <a:pt x="12192000" y="943094"/>
                </a:lnTo>
                <a:lnTo>
                  <a:pt x="12192000" y="3440624"/>
                </a:lnTo>
                <a:lnTo>
                  <a:pt x="12192000" y="4383718"/>
                </a:lnTo>
                <a:lnTo>
                  <a:pt x="12192000" y="4543174"/>
                </a:lnTo>
                <a:lnTo>
                  <a:pt x="12191999" y="4543174"/>
                </a:lnTo>
                <a:lnTo>
                  <a:pt x="12191999" y="4353955"/>
                </a:lnTo>
                <a:lnTo>
                  <a:pt x="7396842" y="4353955"/>
                </a:lnTo>
                <a:lnTo>
                  <a:pt x="7396842" y="4543174"/>
                </a:lnTo>
                <a:lnTo>
                  <a:pt x="1" y="4543174"/>
                </a:lnTo>
                <a:lnTo>
                  <a:pt x="1" y="2465924"/>
                </a:lnTo>
                <a:lnTo>
                  <a:pt x="0" y="2465924"/>
                </a:lnTo>
                <a:lnTo>
                  <a:pt x="0" y="1522830"/>
                </a:lnTo>
                <a:lnTo>
                  <a:pt x="0" y="943094"/>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6" y="5792804"/>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617029" y="6145832"/>
            <a:ext cx="2054262" cy="457426"/>
          </a:xfrm>
          <a:prstGeom prst="rect">
            <a:avLst/>
          </a:prstGeom>
        </p:spPr>
      </p:pic>
      <p:pic>
        <p:nvPicPr>
          <p:cNvPr id="2" name="Picture 1">
            <a:extLst>
              <a:ext uri="{FF2B5EF4-FFF2-40B4-BE49-F238E27FC236}">
                <a16:creationId xmlns:a16="http://schemas.microsoft.com/office/drawing/2014/main" id="{DEBA8326-55A7-2628-AEDE-2426A9BC15B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93527" y="105013"/>
            <a:ext cx="4823888" cy="2087758"/>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84423C8-4DC3-0926-9951-C3DB0153A4B5}"/>
              </a:ext>
            </a:extLst>
          </p:cNvPr>
          <p:cNvSpPr/>
          <p:nvPr userDrawn="1"/>
        </p:nvSpPr>
        <p:spPr>
          <a:xfrm>
            <a:off x="0" y="3786193"/>
            <a:ext cx="4883406" cy="2749393"/>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5BDC46CC-9311-61B0-0888-0A37853A9204}"/>
              </a:ext>
            </a:extLst>
          </p:cNvPr>
          <p:cNvPicPr>
            <a:picLocks noChangeAspect="1"/>
          </p:cNvPicPr>
          <p:nvPr userDrawn="1"/>
        </p:nvPicPr>
        <p:blipFill>
          <a:blip r:embed="rId2"/>
          <a:stretch>
            <a:fillRect/>
          </a:stretch>
        </p:blipFill>
        <p:spPr>
          <a:xfrm>
            <a:off x="9575594" y="5995033"/>
            <a:ext cx="2054262" cy="457426"/>
          </a:xfrm>
          <a:prstGeom prst="rect">
            <a:avLst/>
          </a:prstGeom>
        </p:spPr>
      </p:pic>
      <p:sp>
        <p:nvSpPr>
          <p:cNvPr id="6" name="Picture Placeholder 9">
            <a:extLst>
              <a:ext uri="{FF2B5EF4-FFF2-40B4-BE49-F238E27FC236}">
                <a16:creationId xmlns:a16="http://schemas.microsoft.com/office/drawing/2014/main" id="{40D05BD1-64DD-EC1D-49FE-C3EE310D07F8}"/>
              </a:ext>
            </a:extLst>
          </p:cNvPr>
          <p:cNvSpPr>
            <a:spLocks noGrp="1"/>
          </p:cNvSpPr>
          <p:nvPr>
            <p:ph type="pic" sz="quarter" idx="11"/>
          </p:nvPr>
        </p:nvSpPr>
        <p:spPr>
          <a:xfrm>
            <a:off x="0" y="2218804"/>
            <a:ext cx="12192000" cy="3485183"/>
          </a:xfrm>
          <a:custGeom>
            <a:avLst/>
            <a:gdLst>
              <a:gd name="connsiteX0" fmla="*/ 0 w 12192000"/>
              <a:gd name="connsiteY0" fmla="*/ 0 h 3485183"/>
              <a:gd name="connsiteX1" fmla="*/ 12192000 w 12192000"/>
              <a:gd name="connsiteY1" fmla="*/ 0 h 3485183"/>
              <a:gd name="connsiteX2" fmla="*/ 12192000 w 12192000"/>
              <a:gd name="connsiteY2" fmla="*/ 44559 h 3485183"/>
              <a:gd name="connsiteX3" fmla="*/ 12192000 w 12192000"/>
              <a:gd name="connsiteY3" fmla="*/ 2542089 h 3485183"/>
              <a:gd name="connsiteX4" fmla="*/ 12192000 w 12192000"/>
              <a:gd name="connsiteY4" fmla="*/ 3485183 h 3485183"/>
              <a:gd name="connsiteX5" fmla="*/ 4883406 w 12192000"/>
              <a:gd name="connsiteY5" fmla="*/ 3485183 h 3485183"/>
              <a:gd name="connsiteX6" fmla="*/ 4883406 w 12192000"/>
              <a:gd name="connsiteY6" fmla="*/ 2542089 h 3485183"/>
              <a:gd name="connsiteX7" fmla="*/ 4883406 w 12192000"/>
              <a:gd name="connsiteY7" fmla="*/ 1567389 h 3485183"/>
              <a:gd name="connsiteX8" fmla="*/ 0 w 12192000"/>
              <a:gd name="connsiteY8" fmla="*/ 1567389 h 3485183"/>
              <a:gd name="connsiteX9" fmla="*/ 0 w 12192000"/>
              <a:gd name="connsiteY9" fmla="*/ 624295 h 3485183"/>
              <a:gd name="connsiteX10" fmla="*/ 0 w 12192000"/>
              <a:gd name="connsiteY10" fmla="*/ 44559 h 3485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3485183">
                <a:moveTo>
                  <a:pt x="0" y="0"/>
                </a:moveTo>
                <a:lnTo>
                  <a:pt x="12192000" y="0"/>
                </a:lnTo>
                <a:lnTo>
                  <a:pt x="12192000" y="44559"/>
                </a:lnTo>
                <a:lnTo>
                  <a:pt x="12192000" y="2542089"/>
                </a:lnTo>
                <a:lnTo>
                  <a:pt x="12192000" y="3485183"/>
                </a:lnTo>
                <a:lnTo>
                  <a:pt x="4883406" y="3485183"/>
                </a:lnTo>
                <a:lnTo>
                  <a:pt x="4883406" y="2542089"/>
                </a:lnTo>
                <a:lnTo>
                  <a:pt x="4883406" y="1567389"/>
                </a:lnTo>
                <a:lnTo>
                  <a:pt x="0" y="1567389"/>
                </a:lnTo>
                <a:lnTo>
                  <a:pt x="0" y="624295"/>
                </a:lnTo>
                <a:lnTo>
                  <a:pt x="0" y="4455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pic>
        <p:nvPicPr>
          <p:cNvPr id="9" name="Picture 8">
            <a:extLst>
              <a:ext uri="{FF2B5EF4-FFF2-40B4-BE49-F238E27FC236}">
                <a16:creationId xmlns:a16="http://schemas.microsoft.com/office/drawing/2014/main" id="{31154EAF-35BB-984A-AF73-5127BFB5DE4C}"/>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80686" b="57537"/>
          <a:stretch/>
        </p:blipFill>
        <p:spPr>
          <a:xfrm rot="16558380">
            <a:off x="-186001" y="4813187"/>
            <a:ext cx="1913475" cy="2001112"/>
          </a:xfrm>
          <a:prstGeom prst="rect">
            <a:avLst/>
          </a:prstGeom>
        </p:spPr>
      </p:pic>
      <p:pic>
        <p:nvPicPr>
          <p:cNvPr id="11" name="Picture 10">
            <a:extLst>
              <a:ext uri="{FF2B5EF4-FFF2-40B4-BE49-F238E27FC236}">
                <a16:creationId xmlns:a16="http://schemas.microsoft.com/office/drawing/2014/main" id="{585D82C7-5E5B-203F-9D45-56DAC2DCFDA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93527" y="105013"/>
            <a:ext cx="4823888" cy="2087758"/>
          </a:xfrm>
          <a:prstGeom prst="rect">
            <a:avLst/>
          </a:prstGeom>
        </p:spPr>
      </p:pic>
      <p:pic>
        <p:nvPicPr>
          <p:cNvPr id="12" name="Picture 11">
            <a:extLst>
              <a:ext uri="{FF2B5EF4-FFF2-40B4-BE49-F238E27FC236}">
                <a16:creationId xmlns:a16="http://schemas.microsoft.com/office/drawing/2014/main" id="{253E54A0-277F-9BB0-91D0-5DB41032A0C0}"/>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66101" t="35085" r="18808" b="11185"/>
          <a:stretch/>
        </p:blipFill>
        <p:spPr>
          <a:xfrm rot="10161486">
            <a:off x="3602209" y="4076907"/>
            <a:ext cx="1495137" cy="2532093"/>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DIGIFABS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64804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84423C8-4DC3-0926-9951-C3DB0153A4B5}"/>
              </a:ext>
            </a:extLst>
          </p:cNvPr>
          <p:cNvSpPr/>
          <p:nvPr userDrawn="1"/>
        </p:nvSpPr>
        <p:spPr>
          <a:xfrm>
            <a:off x="0" y="3786193"/>
            <a:ext cx="4883406" cy="2749393"/>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5BDC46CC-9311-61B0-0888-0A37853A9204}"/>
              </a:ext>
            </a:extLst>
          </p:cNvPr>
          <p:cNvPicPr>
            <a:picLocks noChangeAspect="1"/>
          </p:cNvPicPr>
          <p:nvPr userDrawn="1"/>
        </p:nvPicPr>
        <p:blipFill>
          <a:blip r:embed="rId2"/>
          <a:stretch>
            <a:fillRect/>
          </a:stretch>
        </p:blipFill>
        <p:spPr>
          <a:xfrm>
            <a:off x="9575594" y="5995033"/>
            <a:ext cx="2054262" cy="457426"/>
          </a:xfrm>
          <a:prstGeom prst="rect">
            <a:avLst/>
          </a:prstGeom>
        </p:spPr>
      </p:pic>
      <p:sp>
        <p:nvSpPr>
          <p:cNvPr id="6" name="Picture Placeholder 9">
            <a:extLst>
              <a:ext uri="{FF2B5EF4-FFF2-40B4-BE49-F238E27FC236}">
                <a16:creationId xmlns:a16="http://schemas.microsoft.com/office/drawing/2014/main" id="{40D05BD1-64DD-EC1D-49FE-C3EE310D07F8}"/>
              </a:ext>
            </a:extLst>
          </p:cNvPr>
          <p:cNvSpPr>
            <a:spLocks noGrp="1"/>
          </p:cNvSpPr>
          <p:nvPr>
            <p:ph type="pic" sz="quarter" idx="11"/>
          </p:nvPr>
        </p:nvSpPr>
        <p:spPr>
          <a:xfrm>
            <a:off x="0" y="2218804"/>
            <a:ext cx="12192000" cy="3485183"/>
          </a:xfrm>
          <a:custGeom>
            <a:avLst/>
            <a:gdLst>
              <a:gd name="connsiteX0" fmla="*/ 0 w 12192000"/>
              <a:gd name="connsiteY0" fmla="*/ 0 h 3485183"/>
              <a:gd name="connsiteX1" fmla="*/ 12192000 w 12192000"/>
              <a:gd name="connsiteY1" fmla="*/ 0 h 3485183"/>
              <a:gd name="connsiteX2" fmla="*/ 12192000 w 12192000"/>
              <a:gd name="connsiteY2" fmla="*/ 44559 h 3485183"/>
              <a:gd name="connsiteX3" fmla="*/ 12192000 w 12192000"/>
              <a:gd name="connsiteY3" fmla="*/ 2542089 h 3485183"/>
              <a:gd name="connsiteX4" fmla="*/ 12192000 w 12192000"/>
              <a:gd name="connsiteY4" fmla="*/ 3485183 h 3485183"/>
              <a:gd name="connsiteX5" fmla="*/ 4883406 w 12192000"/>
              <a:gd name="connsiteY5" fmla="*/ 3485183 h 3485183"/>
              <a:gd name="connsiteX6" fmla="*/ 4883406 w 12192000"/>
              <a:gd name="connsiteY6" fmla="*/ 2542089 h 3485183"/>
              <a:gd name="connsiteX7" fmla="*/ 4883406 w 12192000"/>
              <a:gd name="connsiteY7" fmla="*/ 1567389 h 3485183"/>
              <a:gd name="connsiteX8" fmla="*/ 0 w 12192000"/>
              <a:gd name="connsiteY8" fmla="*/ 1567389 h 3485183"/>
              <a:gd name="connsiteX9" fmla="*/ 0 w 12192000"/>
              <a:gd name="connsiteY9" fmla="*/ 624295 h 3485183"/>
              <a:gd name="connsiteX10" fmla="*/ 0 w 12192000"/>
              <a:gd name="connsiteY10" fmla="*/ 44559 h 3485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3485183">
                <a:moveTo>
                  <a:pt x="0" y="0"/>
                </a:moveTo>
                <a:lnTo>
                  <a:pt x="12192000" y="0"/>
                </a:lnTo>
                <a:lnTo>
                  <a:pt x="12192000" y="44559"/>
                </a:lnTo>
                <a:lnTo>
                  <a:pt x="12192000" y="2542089"/>
                </a:lnTo>
                <a:lnTo>
                  <a:pt x="12192000" y="3485183"/>
                </a:lnTo>
                <a:lnTo>
                  <a:pt x="4883406" y="3485183"/>
                </a:lnTo>
                <a:lnTo>
                  <a:pt x="4883406" y="2542089"/>
                </a:lnTo>
                <a:lnTo>
                  <a:pt x="4883406" y="1567389"/>
                </a:lnTo>
                <a:lnTo>
                  <a:pt x="0" y="1567389"/>
                </a:lnTo>
                <a:lnTo>
                  <a:pt x="0" y="624295"/>
                </a:lnTo>
                <a:lnTo>
                  <a:pt x="0" y="4455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pic>
        <p:nvPicPr>
          <p:cNvPr id="9" name="Picture 8">
            <a:extLst>
              <a:ext uri="{FF2B5EF4-FFF2-40B4-BE49-F238E27FC236}">
                <a16:creationId xmlns:a16="http://schemas.microsoft.com/office/drawing/2014/main" id="{31154EAF-35BB-984A-AF73-5127BFB5DE4C}"/>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80686" b="57537"/>
          <a:stretch/>
        </p:blipFill>
        <p:spPr>
          <a:xfrm rot="16558380">
            <a:off x="-186001" y="4813187"/>
            <a:ext cx="1913475" cy="2001112"/>
          </a:xfrm>
          <a:prstGeom prst="rect">
            <a:avLst/>
          </a:prstGeom>
        </p:spPr>
      </p:pic>
      <p:pic>
        <p:nvPicPr>
          <p:cNvPr id="11" name="Picture 10">
            <a:extLst>
              <a:ext uri="{FF2B5EF4-FFF2-40B4-BE49-F238E27FC236}">
                <a16:creationId xmlns:a16="http://schemas.microsoft.com/office/drawing/2014/main" id="{585D82C7-5E5B-203F-9D45-56DAC2DCFDA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93527" y="105013"/>
            <a:ext cx="4823888" cy="2087758"/>
          </a:xfrm>
          <a:prstGeom prst="rect">
            <a:avLst/>
          </a:prstGeom>
        </p:spPr>
      </p:pic>
      <p:pic>
        <p:nvPicPr>
          <p:cNvPr id="12" name="Picture 11">
            <a:extLst>
              <a:ext uri="{FF2B5EF4-FFF2-40B4-BE49-F238E27FC236}">
                <a16:creationId xmlns:a16="http://schemas.microsoft.com/office/drawing/2014/main" id="{253E54A0-277F-9BB0-91D0-5DB41032A0C0}"/>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66101" t="35085" r="18808" b="11185"/>
          <a:stretch/>
        </p:blipFill>
        <p:spPr>
          <a:xfrm rot="10161486">
            <a:off x="3602209" y="4076907"/>
            <a:ext cx="1495137" cy="2532093"/>
          </a:xfrm>
          <a:prstGeom prst="rect">
            <a:avLst/>
          </a:prstGeom>
        </p:spPr>
      </p:pic>
    </p:spTree>
    <p:extLst>
      <p:ext uri="{BB962C8B-B14F-4D97-AF65-F5344CB8AC3E}">
        <p14:creationId xmlns:p14="http://schemas.microsoft.com/office/powerpoint/2010/main" val="11799647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ver 03">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C20F623-2A71-95F6-11CC-BB04AD012C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93527" y="105013"/>
            <a:ext cx="4823888" cy="2087758"/>
          </a:xfrm>
          <a:prstGeom prst="rect">
            <a:avLst/>
          </a:prstGeom>
        </p:spPr>
      </p:pic>
      <p:sp>
        <p:nvSpPr>
          <p:cNvPr id="3" name="Rectangle 2">
            <a:extLst>
              <a:ext uri="{FF2B5EF4-FFF2-40B4-BE49-F238E27FC236}">
                <a16:creationId xmlns:a16="http://schemas.microsoft.com/office/drawing/2014/main" id="{A7B3C79B-72A2-1E78-25C1-10E3CCC04418}"/>
              </a:ext>
            </a:extLst>
          </p:cNvPr>
          <p:cNvSpPr/>
          <p:nvPr userDrawn="1"/>
        </p:nvSpPr>
        <p:spPr>
          <a:xfrm>
            <a:off x="0" y="2277831"/>
            <a:ext cx="12192000" cy="3612607"/>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4D45BD5D-3E98-4E8F-B9E1-89B24BBDA588}"/>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80686" b="57537"/>
          <a:stretch/>
        </p:blipFill>
        <p:spPr>
          <a:xfrm rot="16558380">
            <a:off x="-301600" y="2928350"/>
            <a:ext cx="3259677" cy="3408970"/>
          </a:xfrm>
          <a:prstGeom prst="rect">
            <a:avLst/>
          </a:prstGeom>
        </p:spPr>
      </p:pic>
      <p:sp>
        <p:nvSpPr>
          <p:cNvPr id="6" name="Rectangle 35">
            <a:extLst>
              <a:ext uri="{FF2B5EF4-FFF2-40B4-BE49-F238E27FC236}">
                <a16:creationId xmlns:a16="http://schemas.microsoft.com/office/drawing/2014/main" id="{BC17E1E4-19FF-528C-7E16-C063599A2D53}"/>
              </a:ext>
            </a:extLst>
          </p:cNvPr>
          <p:cNvSpPr/>
          <p:nvPr userDrawn="1"/>
        </p:nvSpPr>
        <p:spPr>
          <a:xfrm>
            <a:off x="4720809" y="6096161"/>
            <a:ext cx="6907221" cy="738664"/>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B3A5B"/>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Neither the European Union nor the granting authority can be held responsible for them</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1050" b="0" i="0" dirty="0">
              <a:solidFill>
                <a:srgbClr val="0B3A5B"/>
              </a:solidFill>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3">
            <a:extLst>
              <a:ext uri="{FF2B5EF4-FFF2-40B4-BE49-F238E27FC236}">
                <a16:creationId xmlns:a16="http://schemas.microsoft.com/office/drawing/2014/main" id="{DCAA158C-3120-6CE6-8A73-F506E49DA1B5}"/>
              </a:ext>
            </a:extLst>
          </p:cNvPr>
          <p:cNvPicPr>
            <a:picLocks noChangeAspect="1"/>
          </p:cNvPicPr>
          <p:nvPr userDrawn="1"/>
        </p:nvPicPr>
        <p:blipFill>
          <a:blip r:embed="rId4"/>
          <a:stretch>
            <a:fillRect/>
          </a:stretch>
        </p:blipFill>
        <p:spPr>
          <a:xfrm>
            <a:off x="301107" y="6096161"/>
            <a:ext cx="2054262" cy="457426"/>
          </a:xfrm>
          <a:prstGeom prst="rect">
            <a:avLst/>
          </a:prstGeom>
        </p:spPr>
      </p:pic>
    </p:spTree>
    <p:extLst>
      <p:ext uri="{BB962C8B-B14F-4D97-AF65-F5344CB8AC3E}">
        <p14:creationId xmlns:p14="http://schemas.microsoft.com/office/powerpoint/2010/main" val="16461957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192771"/>
            <a:ext cx="12192000" cy="3622364"/>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a:extLst>
              <a:ext uri="{FF2B5EF4-FFF2-40B4-BE49-F238E27FC236}">
                <a16:creationId xmlns:a16="http://schemas.microsoft.com/office/drawing/2014/main" id="{C9AB52B5-E0C5-5730-685D-28D3F31EA5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93527" y="105013"/>
            <a:ext cx="4823888" cy="2087758"/>
          </a:xfrm>
          <a:prstGeom prst="rect">
            <a:avLst/>
          </a:prstGeom>
        </p:spPr>
      </p:pic>
    </p:spTree>
    <p:extLst>
      <p:ext uri="{BB962C8B-B14F-4D97-AF65-F5344CB8AC3E}">
        <p14:creationId xmlns:p14="http://schemas.microsoft.com/office/powerpoint/2010/main" val="24356804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291251" cy="522837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0"/>
            <a:ext cx="6160762" cy="2123903"/>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pic>
        <p:nvPicPr>
          <p:cNvPr id="2" name="Picture 1">
            <a:extLst>
              <a:ext uri="{FF2B5EF4-FFF2-40B4-BE49-F238E27FC236}">
                <a16:creationId xmlns:a16="http://schemas.microsoft.com/office/drawing/2014/main" id="{15526AD0-6F90-AD49-D85E-9CEDCA01826F}"/>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5780191">
            <a:off x="9261095" y="422173"/>
            <a:ext cx="2392649" cy="2502232"/>
          </a:xfrm>
          <a:prstGeom prst="rect">
            <a:avLst/>
          </a:prstGeom>
        </p:spPr>
      </p:pic>
    </p:spTree>
    <p:extLst>
      <p:ext uri="{BB962C8B-B14F-4D97-AF65-F5344CB8AC3E}">
        <p14:creationId xmlns:p14="http://schemas.microsoft.com/office/powerpoint/2010/main" val="27840157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F5822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F5822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F5822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F58220"/>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699D3937-EA8B-1D7D-81D3-CC98047E85DD}"/>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16601113">
            <a:off x="-204365" y="4914462"/>
            <a:ext cx="2201672" cy="2302508"/>
          </a:xfrm>
          <a:prstGeom prst="rect">
            <a:avLst/>
          </a:prstGeom>
        </p:spPr>
      </p:pic>
    </p:spTree>
    <p:extLst>
      <p:ext uri="{BB962C8B-B14F-4D97-AF65-F5344CB8AC3E}">
        <p14:creationId xmlns:p14="http://schemas.microsoft.com/office/powerpoint/2010/main" val="3114394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grpSp>
        <p:nvGrpSpPr>
          <p:cNvPr id="4" name="Group 3">
            <a:extLst>
              <a:ext uri="{FF2B5EF4-FFF2-40B4-BE49-F238E27FC236}">
                <a16:creationId xmlns:a16="http://schemas.microsoft.com/office/drawing/2014/main" id="{613D0C6F-E91C-8840-C64E-3402DC83C536}"/>
              </a:ext>
            </a:extLst>
          </p:cNvPr>
          <p:cNvGrpSpPr/>
          <p:nvPr userDrawn="1"/>
        </p:nvGrpSpPr>
        <p:grpSpPr>
          <a:xfrm>
            <a:off x="11772001" y="4174733"/>
            <a:ext cx="264913" cy="2568969"/>
            <a:chOff x="7246224" y="8158285"/>
            <a:chExt cx="233877" cy="2268000"/>
          </a:xfrm>
        </p:grpSpPr>
        <p:pic>
          <p:nvPicPr>
            <p:cNvPr id="5" name="Picture 4">
              <a:extLst>
                <a:ext uri="{FF2B5EF4-FFF2-40B4-BE49-F238E27FC236}">
                  <a16:creationId xmlns:a16="http://schemas.microsoft.com/office/drawing/2014/main" id="{0C69507F-3095-99AC-0B93-C63EB266F337}"/>
                </a:ext>
              </a:extLst>
            </p:cNvPr>
            <p:cNvPicPr>
              <a:picLocks noChangeAspect="1"/>
            </p:cNvPicPr>
            <p:nvPr userDrawn="1"/>
          </p:nvPicPr>
          <p:blipFill rotWithShape="1">
            <a:blip r:embed="rId2">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6" name="Picture 5">
              <a:extLst>
                <a:ext uri="{FF2B5EF4-FFF2-40B4-BE49-F238E27FC236}">
                  <a16:creationId xmlns:a16="http://schemas.microsoft.com/office/drawing/2014/main" id="{00AC336C-6E87-C841-894D-D8B52D2F628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7" name="Picture 6">
            <a:extLst>
              <a:ext uri="{FF2B5EF4-FFF2-40B4-BE49-F238E27FC236}">
                <a16:creationId xmlns:a16="http://schemas.microsoft.com/office/drawing/2014/main" id="{BE177220-D938-4833-4E42-FA4BC95340E3}"/>
              </a:ext>
            </a:extLst>
          </p:cNvPr>
          <p:cNvPicPr>
            <a:picLocks noChangeAspect="1"/>
          </p:cNvPicPr>
          <p:nvPr userDrawn="1"/>
        </p:nvPicPr>
        <p:blipFill rotWithShape="1">
          <a:blip r:embed="rId5">
            <a:alphaModFix/>
            <a:extLst>
              <a:ext uri="{28A0092B-C50C-407E-A947-70E740481C1C}">
                <a14:useLocalDpi xmlns:a14="http://schemas.microsoft.com/office/drawing/2010/main" val="0"/>
              </a:ext>
            </a:extLst>
          </a:blip>
          <a:srcRect l="80686" b="57537"/>
          <a:stretch/>
        </p:blipFill>
        <p:spPr>
          <a:xfrm rot="5798955">
            <a:off x="9487792" y="-438870"/>
            <a:ext cx="2947439" cy="3082431"/>
          </a:xfrm>
          <a:prstGeom prst="rect">
            <a:avLst/>
          </a:prstGeom>
        </p:spPr>
      </p:pic>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557377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00AAD3"/>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6814282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00AAD3"/>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30770570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D1C4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00AAD3"/>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D1C48"/>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00AAD3"/>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D1C48"/>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00AAD3"/>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D1C48"/>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4121727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3">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a:stretch>
            <a:fillRect/>
          </a:stretch>
        </p:blipFill>
        <p:spPr>
          <a:xfrm>
            <a:off x="9575594" y="6101358"/>
            <a:ext cx="2054262" cy="457426"/>
          </a:xfrm>
          <a:prstGeom prst="rect">
            <a:avLst/>
          </a:prstGeom>
        </p:spPr>
      </p:pic>
      <p:pic>
        <p:nvPicPr>
          <p:cNvPr id="7" name="Picture 6">
            <a:extLst>
              <a:ext uri="{FF2B5EF4-FFF2-40B4-BE49-F238E27FC236}">
                <a16:creationId xmlns:a16="http://schemas.microsoft.com/office/drawing/2014/main" id="{7C20F623-2A71-95F6-11CC-BB04AD012C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93527" y="105013"/>
            <a:ext cx="4823888" cy="2087758"/>
          </a:xfrm>
          <a:prstGeom prst="rect">
            <a:avLst/>
          </a:prstGeom>
        </p:spPr>
      </p:pic>
      <p:sp>
        <p:nvSpPr>
          <p:cNvPr id="3" name="Rectangle 2">
            <a:extLst>
              <a:ext uri="{FF2B5EF4-FFF2-40B4-BE49-F238E27FC236}">
                <a16:creationId xmlns:a16="http://schemas.microsoft.com/office/drawing/2014/main" id="{A7B3C79B-72A2-1E78-25C1-10E3CCC04418}"/>
              </a:ext>
            </a:extLst>
          </p:cNvPr>
          <p:cNvSpPr/>
          <p:nvPr userDrawn="1"/>
        </p:nvSpPr>
        <p:spPr>
          <a:xfrm>
            <a:off x="0" y="2277831"/>
            <a:ext cx="12192000" cy="3612607"/>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4D45BD5D-3E98-4E8F-B9E1-89B24BBDA588}"/>
              </a:ext>
            </a:extLst>
          </p:cNvPr>
          <p:cNvPicPr>
            <a:picLocks noChangeAspect="1"/>
          </p:cNvPicPr>
          <p:nvPr userDrawn="1"/>
        </p:nvPicPr>
        <p:blipFill rotWithShape="1">
          <a:blip r:embed="rId4">
            <a:alphaModFix/>
            <a:extLst>
              <a:ext uri="{28A0092B-C50C-407E-A947-70E740481C1C}">
                <a14:useLocalDpi xmlns:a14="http://schemas.microsoft.com/office/drawing/2010/main" val="0"/>
              </a:ext>
            </a:extLst>
          </a:blip>
          <a:srcRect l="80686" b="57537"/>
          <a:stretch/>
        </p:blipFill>
        <p:spPr>
          <a:xfrm rot="16558380">
            <a:off x="-301600" y="2928350"/>
            <a:ext cx="3259677" cy="3408970"/>
          </a:xfrm>
          <a:prstGeom prst="rect">
            <a:avLst/>
          </a:prstGeom>
        </p:spPr>
      </p:pic>
    </p:spTree>
    <p:extLst>
      <p:ext uri="{BB962C8B-B14F-4D97-AF65-F5344CB8AC3E}">
        <p14:creationId xmlns:p14="http://schemas.microsoft.com/office/powerpoint/2010/main" val="12642588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19599502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663C3A88-4421-2394-B6D3-5E021D580693}"/>
              </a:ext>
            </a:extLst>
          </p:cNvPr>
          <p:cNvGrpSpPr/>
          <p:nvPr userDrawn="1"/>
        </p:nvGrpSpPr>
        <p:grpSpPr>
          <a:xfrm>
            <a:off x="11698836" y="4123141"/>
            <a:ext cx="264913" cy="2568969"/>
            <a:chOff x="7246224" y="8158285"/>
            <a:chExt cx="233877" cy="2268000"/>
          </a:xfrm>
        </p:grpSpPr>
        <p:pic>
          <p:nvPicPr>
            <p:cNvPr id="13" name="Picture 12">
              <a:extLst>
                <a:ext uri="{FF2B5EF4-FFF2-40B4-BE49-F238E27FC236}">
                  <a16:creationId xmlns:a16="http://schemas.microsoft.com/office/drawing/2014/main" id="{C167FAEE-1BAE-C14F-D3F0-889C78AAB894}"/>
                </a:ext>
              </a:extLst>
            </p:cNvPr>
            <p:cNvPicPr>
              <a:picLocks noChangeAspect="1"/>
            </p:cNvPicPr>
            <p:nvPr userDrawn="1"/>
          </p:nvPicPr>
          <p:blipFill rotWithShape="1">
            <a:blip r:embed="rId2">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14" name="Picture 13">
              <a:extLst>
                <a:ext uri="{FF2B5EF4-FFF2-40B4-BE49-F238E27FC236}">
                  <a16:creationId xmlns:a16="http://schemas.microsoft.com/office/drawing/2014/main" id="{FDDD06FB-7F6F-9D2A-5E2C-4612573D5061}"/>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16" name="Picture 15">
            <a:extLst>
              <a:ext uri="{FF2B5EF4-FFF2-40B4-BE49-F238E27FC236}">
                <a16:creationId xmlns:a16="http://schemas.microsoft.com/office/drawing/2014/main" id="{ED7FE59B-D0D5-A85B-B2F5-8D1C85907BF0}"/>
              </a:ext>
            </a:extLst>
          </p:cNvPr>
          <p:cNvPicPr>
            <a:picLocks noChangeAspect="1"/>
          </p:cNvPicPr>
          <p:nvPr userDrawn="1"/>
        </p:nvPicPr>
        <p:blipFill rotWithShape="1">
          <a:blip r:embed="rId5">
            <a:alphaModFix/>
            <a:extLst>
              <a:ext uri="{28A0092B-C50C-407E-A947-70E740481C1C}">
                <a14:useLocalDpi xmlns:a14="http://schemas.microsoft.com/office/drawing/2010/main" val="0"/>
              </a:ext>
            </a:extLst>
          </a:blip>
          <a:srcRect l="80686" b="57537"/>
          <a:stretch/>
        </p:blipFill>
        <p:spPr>
          <a:xfrm rot="5798955">
            <a:off x="9487792" y="-438870"/>
            <a:ext cx="2947439" cy="3082431"/>
          </a:xfrm>
          <a:prstGeom prst="rect">
            <a:avLst/>
          </a:prstGeom>
        </p:spPr>
      </p:pic>
      <p:sp>
        <p:nvSpPr>
          <p:cNvPr id="18" name="Rectangle 17">
            <a:extLst>
              <a:ext uri="{FF2B5EF4-FFF2-40B4-BE49-F238E27FC236}">
                <a16:creationId xmlns:a16="http://schemas.microsoft.com/office/drawing/2014/main" id="{611363D0-A2D5-9F56-670B-7A0F8569A41E}"/>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9" name="Text Placeholder 23">
            <a:extLst>
              <a:ext uri="{FF2B5EF4-FFF2-40B4-BE49-F238E27FC236}">
                <a16:creationId xmlns:a16="http://schemas.microsoft.com/office/drawing/2014/main" id="{E0EB71FE-1FDF-7637-C53E-F10B7345B962}"/>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0AAD3"/>
                </a:solidFill>
                <a:latin typeface="+mn-lt"/>
              </a:defRPr>
            </a:lvl1pPr>
          </a:lstStyle>
          <a:p>
            <a:pPr lvl="0"/>
            <a:r>
              <a:rPr lang="en-US" dirty="0"/>
              <a:t>HEADING</a:t>
            </a:r>
          </a:p>
        </p:txBody>
      </p:sp>
      <p:sp>
        <p:nvSpPr>
          <p:cNvPr id="20" name="Text Placeholder 17">
            <a:extLst>
              <a:ext uri="{FF2B5EF4-FFF2-40B4-BE49-F238E27FC236}">
                <a16:creationId xmlns:a16="http://schemas.microsoft.com/office/drawing/2014/main" id="{46935C4B-5337-9E5E-ABD5-747B9FDFE859}"/>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8331506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856391" y="824092"/>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856391" y="2454643"/>
            <a:ext cx="10479218" cy="3781929"/>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pic>
        <p:nvPicPr>
          <p:cNvPr id="2" name="Picture 1">
            <a:extLst>
              <a:ext uri="{FF2B5EF4-FFF2-40B4-BE49-F238E27FC236}">
                <a16:creationId xmlns:a16="http://schemas.microsoft.com/office/drawing/2014/main" id="{CD1CD89F-BCD8-91A3-2C64-57196443049B}"/>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5798955">
            <a:off x="10147321" y="-361652"/>
            <a:ext cx="2272989" cy="2377091"/>
          </a:xfrm>
          <a:prstGeom prst="rect">
            <a:avLst/>
          </a:prstGeom>
        </p:spPr>
      </p:pic>
    </p:spTree>
    <p:extLst>
      <p:ext uri="{BB962C8B-B14F-4D97-AF65-F5344CB8AC3E}">
        <p14:creationId xmlns:p14="http://schemas.microsoft.com/office/powerpoint/2010/main" val="3821391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C2A2485E-7447-6C56-D7DF-26F1625E8191}"/>
              </a:ext>
            </a:extLst>
          </p:cNvPr>
          <p:cNvGrpSpPr/>
          <p:nvPr userDrawn="1"/>
        </p:nvGrpSpPr>
        <p:grpSpPr>
          <a:xfrm>
            <a:off x="11698836" y="4123141"/>
            <a:ext cx="264913" cy="2568969"/>
            <a:chOff x="7246224" y="8158285"/>
            <a:chExt cx="233877" cy="2268000"/>
          </a:xfrm>
        </p:grpSpPr>
        <p:pic>
          <p:nvPicPr>
            <p:cNvPr id="3" name="Picture 2">
              <a:extLst>
                <a:ext uri="{FF2B5EF4-FFF2-40B4-BE49-F238E27FC236}">
                  <a16:creationId xmlns:a16="http://schemas.microsoft.com/office/drawing/2014/main" id="{FE2A85E4-02C1-2B6C-0119-FF54C864BB8A}"/>
                </a:ext>
              </a:extLst>
            </p:cNvPr>
            <p:cNvPicPr>
              <a:picLocks noChangeAspect="1"/>
            </p:cNvPicPr>
            <p:nvPr userDrawn="1"/>
          </p:nvPicPr>
          <p:blipFill rotWithShape="1">
            <a:blip r:embed="rId2">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4" name="Picture 3">
              <a:extLst>
                <a:ext uri="{FF2B5EF4-FFF2-40B4-BE49-F238E27FC236}">
                  <a16:creationId xmlns:a16="http://schemas.microsoft.com/office/drawing/2014/main" id="{A3522892-590B-F573-8F4E-F1CCF3A2BC1F}"/>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5" name="Picture 4">
            <a:extLst>
              <a:ext uri="{FF2B5EF4-FFF2-40B4-BE49-F238E27FC236}">
                <a16:creationId xmlns:a16="http://schemas.microsoft.com/office/drawing/2014/main" id="{B9C87334-2039-36A6-C526-A36470830485}"/>
              </a:ext>
            </a:extLst>
          </p:cNvPr>
          <p:cNvPicPr>
            <a:picLocks noChangeAspect="1"/>
          </p:cNvPicPr>
          <p:nvPr userDrawn="1"/>
        </p:nvPicPr>
        <p:blipFill rotWithShape="1">
          <a:blip r:embed="rId5">
            <a:alphaModFix/>
            <a:extLst>
              <a:ext uri="{28A0092B-C50C-407E-A947-70E740481C1C}">
                <a14:useLocalDpi xmlns:a14="http://schemas.microsoft.com/office/drawing/2010/main" val="0"/>
              </a:ext>
            </a:extLst>
          </a:blip>
          <a:srcRect l="80686" b="57537"/>
          <a:stretch/>
        </p:blipFill>
        <p:spPr>
          <a:xfrm rot="5798955">
            <a:off x="9487792" y="-438870"/>
            <a:ext cx="2947439" cy="3082431"/>
          </a:xfrm>
          <a:prstGeom prst="rect">
            <a:avLst/>
          </a:prstGeom>
        </p:spPr>
      </p:pic>
      <p:sp>
        <p:nvSpPr>
          <p:cNvPr id="6" name="Rectangle 5">
            <a:extLst>
              <a:ext uri="{FF2B5EF4-FFF2-40B4-BE49-F238E27FC236}">
                <a16:creationId xmlns:a16="http://schemas.microsoft.com/office/drawing/2014/main" id="{3386EBB3-B3EE-6C3B-7FDB-F6CCEEE1B1EF}"/>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Text Placeholder 17">
            <a:extLst>
              <a:ext uri="{FF2B5EF4-FFF2-40B4-BE49-F238E27FC236}">
                <a16:creationId xmlns:a16="http://schemas.microsoft.com/office/drawing/2014/main" id="{27615C13-A4C3-B49A-C788-5640368B2117}"/>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1596981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782665" y="527858"/>
            <a:ext cx="4721156" cy="5802284"/>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076337"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342900" y="2626822"/>
            <a:ext cx="7604067"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2" name="Picture 1">
            <a:extLst>
              <a:ext uri="{FF2B5EF4-FFF2-40B4-BE49-F238E27FC236}">
                <a16:creationId xmlns:a16="http://schemas.microsoft.com/office/drawing/2014/main" id="{F0B88536-97A5-42E0-8348-BA4D5F0AC22D}"/>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11242072">
            <a:off x="9007496" y="3601590"/>
            <a:ext cx="2885996" cy="3018174"/>
          </a:xfrm>
          <a:prstGeom prst="rect">
            <a:avLst/>
          </a:prstGeom>
        </p:spPr>
      </p:pic>
      <p:grpSp>
        <p:nvGrpSpPr>
          <p:cNvPr id="3" name="Group 2">
            <a:extLst>
              <a:ext uri="{FF2B5EF4-FFF2-40B4-BE49-F238E27FC236}">
                <a16:creationId xmlns:a16="http://schemas.microsoft.com/office/drawing/2014/main" id="{A4CFB9BE-F892-C587-F574-6F9AB0A544C4}"/>
              </a:ext>
            </a:extLst>
          </p:cNvPr>
          <p:cNvGrpSpPr/>
          <p:nvPr userDrawn="1"/>
        </p:nvGrpSpPr>
        <p:grpSpPr>
          <a:xfrm rot="16707161">
            <a:off x="9043741" y="812311"/>
            <a:ext cx="2857897" cy="2098117"/>
            <a:chOff x="-3210224" y="5270177"/>
            <a:chExt cx="620531" cy="455561"/>
          </a:xfrm>
        </p:grpSpPr>
        <p:sp>
          <p:nvSpPr>
            <p:cNvPr id="4" name="Freeform 3">
              <a:extLst>
                <a:ext uri="{FF2B5EF4-FFF2-40B4-BE49-F238E27FC236}">
                  <a16:creationId xmlns:a16="http://schemas.microsoft.com/office/drawing/2014/main" id="{42845457-3FD8-EBE1-D04A-1A2624CF6867}"/>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7976BBDE-6136-4821-4F27-0AFE4B91BE1F}"/>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913AEF3-4D54-E00E-0B0E-45BC900D08F7}"/>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10D0665-8F02-FF64-3494-1B943062699C}"/>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D7A06379-FF60-9D88-67C0-7FFF55D7C3D4}"/>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EA35B6B-AB76-DC05-D7E2-0B0D219822CC}"/>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14413984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5537" y="603713"/>
            <a:ext cx="2066906" cy="582221"/>
          </a:xfrm>
          <a:prstGeom prst="rect">
            <a:avLst/>
          </a:prstGeom>
        </p:spPr>
        <p:txBody>
          <a:bodyPr>
            <a:noAutofit/>
          </a:bodyPr>
          <a:lstStyle>
            <a:lvl1pPr marL="0" indent="0" algn="l">
              <a:buNone/>
              <a:defRPr sz="14000" b="1" i="0">
                <a:solidFill>
                  <a:srgbClr val="EF4D84"/>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73DDDEE0-B49C-88D9-2732-39AF7F0F13A4}"/>
              </a:ext>
            </a:extLst>
          </p:cNvPr>
          <p:cNvSpPr/>
          <p:nvPr userDrawn="1"/>
        </p:nvSpPr>
        <p:spPr>
          <a:xfrm>
            <a:off x="0" y="2277831"/>
            <a:ext cx="12192000" cy="3612607"/>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13" name="Picture 12">
            <a:extLst>
              <a:ext uri="{FF2B5EF4-FFF2-40B4-BE49-F238E27FC236}">
                <a16:creationId xmlns:a16="http://schemas.microsoft.com/office/drawing/2014/main" id="{5619F535-6997-7646-8A0A-AAA6E8EF908A}"/>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16558380">
            <a:off x="-301600" y="2928350"/>
            <a:ext cx="3259677" cy="3408970"/>
          </a:xfrm>
          <a:prstGeom prst="rect">
            <a:avLst/>
          </a:prstGeom>
        </p:spPr>
      </p:pic>
    </p:spTree>
    <p:extLst>
      <p:ext uri="{BB962C8B-B14F-4D97-AF65-F5344CB8AC3E}">
        <p14:creationId xmlns:p14="http://schemas.microsoft.com/office/powerpoint/2010/main" val="33788352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0AAD3"/>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a:srcRect l="-18315" t="15976" r="29196" b="11083"/>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5058245D-B855-1FC6-3728-FD7D4F44063F}"/>
              </a:ext>
            </a:extLst>
          </p:cNvPr>
          <p:cNvGrpSpPr/>
          <p:nvPr userDrawn="1"/>
        </p:nvGrpSpPr>
        <p:grpSpPr>
          <a:xfrm>
            <a:off x="238951" y="4031848"/>
            <a:ext cx="264913" cy="2568969"/>
            <a:chOff x="7246224" y="8158285"/>
            <a:chExt cx="233877" cy="2268000"/>
          </a:xfrm>
        </p:grpSpPr>
        <p:pic>
          <p:nvPicPr>
            <p:cNvPr id="5" name="Picture 4">
              <a:extLst>
                <a:ext uri="{FF2B5EF4-FFF2-40B4-BE49-F238E27FC236}">
                  <a16:creationId xmlns:a16="http://schemas.microsoft.com/office/drawing/2014/main" id="{9B9E62EB-FB7F-CA44-3B4E-69992EC039C9}"/>
                </a:ext>
              </a:extLst>
            </p:cNvPr>
            <p:cNvPicPr>
              <a:picLocks noChangeAspect="1"/>
            </p:cNvPicPr>
            <p:nvPr userDrawn="1"/>
          </p:nvPicPr>
          <p:blipFill rotWithShape="1">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6" name="Picture 5">
              <a:extLst>
                <a:ext uri="{FF2B5EF4-FFF2-40B4-BE49-F238E27FC236}">
                  <a16:creationId xmlns:a16="http://schemas.microsoft.com/office/drawing/2014/main" id="{2A07CCA3-71BD-ED52-4770-35027F1C8E9A}"/>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10" name="Picture 9">
            <a:extLst>
              <a:ext uri="{FF2B5EF4-FFF2-40B4-BE49-F238E27FC236}">
                <a16:creationId xmlns:a16="http://schemas.microsoft.com/office/drawing/2014/main" id="{E3883CD8-AB16-2725-E66F-4C53A1AD3DD4}"/>
              </a:ext>
            </a:extLst>
          </p:cNvPr>
          <p:cNvPicPr>
            <a:picLocks noChangeAspect="1"/>
          </p:cNvPicPr>
          <p:nvPr userDrawn="1"/>
        </p:nvPicPr>
        <p:blipFill rotWithShape="1">
          <a:blip r:embed="rId6">
            <a:alphaModFix/>
            <a:extLst>
              <a:ext uri="{28A0092B-C50C-407E-A947-70E740481C1C}">
                <a14:useLocalDpi xmlns:a14="http://schemas.microsoft.com/office/drawing/2010/main" val="0"/>
              </a:ext>
            </a:extLst>
          </a:blip>
          <a:srcRect l="80686" b="57537"/>
          <a:stretch/>
        </p:blipFill>
        <p:spPr>
          <a:xfrm rot="422502">
            <a:off x="-357187" y="-302622"/>
            <a:ext cx="2947439" cy="3082431"/>
          </a:xfrm>
          <a:prstGeom prst="rect">
            <a:avLst/>
          </a:prstGeom>
        </p:spPr>
      </p:pic>
    </p:spTree>
    <p:extLst>
      <p:ext uri="{BB962C8B-B14F-4D97-AF65-F5344CB8AC3E}">
        <p14:creationId xmlns:p14="http://schemas.microsoft.com/office/powerpoint/2010/main" val="21316155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0AAD3"/>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332565" y="0"/>
            <a:ext cx="853286" cy="6858002"/>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C327CEA9-ABB3-09A5-2206-FDDC4A1ADEF0}"/>
              </a:ext>
            </a:extLst>
          </p:cNvPr>
          <p:cNvGrpSpPr/>
          <p:nvPr userDrawn="1"/>
        </p:nvGrpSpPr>
        <p:grpSpPr>
          <a:xfrm>
            <a:off x="11696834" y="4032175"/>
            <a:ext cx="264913" cy="2568969"/>
            <a:chOff x="7246224" y="8158285"/>
            <a:chExt cx="233877" cy="2268000"/>
          </a:xfrm>
        </p:grpSpPr>
        <p:pic>
          <p:nvPicPr>
            <p:cNvPr id="5" name="Picture 4">
              <a:extLst>
                <a:ext uri="{FF2B5EF4-FFF2-40B4-BE49-F238E27FC236}">
                  <a16:creationId xmlns:a16="http://schemas.microsoft.com/office/drawing/2014/main" id="{0938243C-F047-C5CF-4CA1-1558ADB42B38}"/>
                </a:ext>
              </a:extLst>
            </p:cNvPr>
            <p:cNvPicPr>
              <a:picLocks noChangeAspect="1"/>
            </p:cNvPicPr>
            <p:nvPr userDrawn="1"/>
          </p:nvPicPr>
          <p:blipFill rotWithShape="1">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6" name="Picture 5">
              <a:extLst>
                <a:ext uri="{FF2B5EF4-FFF2-40B4-BE49-F238E27FC236}">
                  <a16:creationId xmlns:a16="http://schemas.microsoft.com/office/drawing/2014/main" id="{FDD598A7-AA89-B86A-8388-08A8BDCB40AD}"/>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7" name="Picture 6">
            <a:extLst>
              <a:ext uri="{FF2B5EF4-FFF2-40B4-BE49-F238E27FC236}">
                <a16:creationId xmlns:a16="http://schemas.microsoft.com/office/drawing/2014/main" id="{C7B8DE9C-10D0-60F4-8D3D-7875E0D4E145}"/>
              </a:ext>
            </a:extLst>
          </p:cNvPr>
          <p:cNvPicPr>
            <a:picLocks noChangeAspect="1"/>
          </p:cNvPicPr>
          <p:nvPr userDrawn="1"/>
        </p:nvPicPr>
        <p:blipFill rotWithShape="1">
          <a:blip r:embed="rId6">
            <a:alphaModFix/>
            <a:extLst>
              <a:ext uri="{28A0092B-C50C-407E-A947-70E740481C1C}">
                <a14:useLocalDpi xmlns:a14="http://schemas.microsoft.com/office/drawing/2010/main" val="0"/>
              </a:ext>
            </a:extLst>
          </a:blip>
          <a:srcRect l="80686" b="57537"/>
          <a:stretch/>
        </p:blipFill>
        <p:spPr>
          <a:xfrm rot="5799757">
            <a:off x="9519901" y="-457315"/>
            <a:ext cx="2947439" cy="3082431"/>
          </a:xfrm>
          <a:prstGeom prst="rect">
            <a:avLst/>
          </a:prstGeom>
        </p:spPr>
      </p:pic>
    </p:spTree>
    <p:extLst>
      <p:ext uri="{BB962C8B-B14F-4D97-AF65-F5344CB8AC3E}">
        <p14:creationId xmlns:p14="http://schemas.microsoft.com/office/powerpoint/2010/main" val="263957414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3" y="5677192"/>
            <a:ext cx="4795157" cy="697353"/>
          </a:xfrm>
          <a:prstGeom prst="rect">
            <a:avLst/>
          </a:prstGeom>
          <a:solidFill>
            <a:srgbClr val="00AA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2" name="Picture Placeholder 41">
            <a:extLst>
              <a:ext uri="{FF2B5EF4-FFF2-40B4-BE49-F238E27FC236}">
                <a16:creationId xmlns:a16="http://schemas.microsoft.com/office/drawing/2014/main" id="{39ADA156-D159-82A7-ABA7-EEF25B5E7923}"/>
              </a:ext>
            </a:extLst>
          </p:cNvPr>
          <p:cNvSpPr>
            <a:spLocks noGrp="1"/>
          </p:cNvSpPr>
          <p:nvPr>
            <p:ph type="pic" sz="quarter" idx="11"/>
          </p:nvPr>
        </p:nvSpPr>
        <p:spPr>
          <a:xfrm>
            <a:off x="1" y="2192771"/>
            <a:ext cx="12192000" cy="3600033"/>
          </a:xfrm>
          <a:custGeom>
            <a:avLst/>
            <a:gdLst>
              <a:gd name="connsiteX0" fmla="*/ 0 w 12192000"/>
              <a:gd name="connsiteY0" fmla="*/ 0 h 4543174"/>
              <a:gd name="connsiteX1" fmla="*/ 12192000 w 12192000"/>
              <a:gd name="connsiteY1" fmla="*/ 0 h 4543174"/>
              <a:gd name="connsiteX2" fmla="*/ 12192000 w 12192000"/>
              <a:gd name="connsiteY2" fmla="*/ 1 h 4543174"/>
              <a:gd name="connsiteX3" fmla="*/ 12192000 w 12192000"/>
              <a:gd name="connsiteY3" fmla="*/ 943094 h 4543174"/>
              <a:gd name="connsiteX4" fmla="*/ 12192000 w 12192000"/>
              <a:gd name="connsiteY4" fmla="*/ 3440624 h 4543174"/>
              <a:gd name="connsiteX5" fmla="*/ 12192000 w 12192000"/>
              <a:gd name="connsiteY5" fmla="*/ 4383718 h 4543174"/>
              <a:gd name="connsiteX6" fmla="*/ 12192000 w 12192000"/>
              <a:gd name="connsiteY6" fmla="*/ 4543174 h 4543174"/>
              <a:gd name="connsiteX7" fmla="*/ 12191999 w 12192000"/>
              <a:gd name="connsiteY7" fmla="*/ 4543174 h 4543174"/>
              <a:gd name="connsiteX8" fmla="*/ 12191999 w 12192000"/>
              <a:gd name="connsiteY8" fmla="*/ 4353955 h 4543174"/>
              <a:gd name="connsiteX9" fmla="*/ 7396842 w 12192000"/>
              <a:gd name="connsiteY9" fmla="*/ 4353955 h 4543174"/>
              <a:gd name="connsiteX10" fmla="*/ 7396842 w 12192000"/>
              <a:gd name="connsiteY10" fmla="*/ 4543174 h 4543174"/>
              <a:gd name="connsiteX11" fmla="*/ 1 w 12192000"/>
              <a:gd name="connsiteY11" fmla="*/ 4543174 h 4543174"/>
              <a:gd name="connsiteX12" fmla="*/ 1 w 12192000"/>
              <a:gd name="connsiteY12" fmla="*/ 2465924 h 4543174"/>
              <a:gd name="connsiteX13" fmla="*/ 0 w 12192000"/>
              <a:gd name="connsiteY13" fmla="*/ 2465924 h 4543174"/>
              <a:gd name="connsiteX14" fmla="*/ 0 w 12192000"/>
              <a:gd name="connsiteY14" fmla="*/ 1522830 h 4543174"/>
              <a:gd name="connsiteX15" fmla="*/ 0 w 12192000"/>
              <a:gd name="connsiteY15" fmla="*/ 943094 h 4543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4543174">
                <a:moveTo>
                  <a:pt x="0" y="0"/>
                </a:moveTo>
                <a:lnTo>
                  <a:pt x="12192000" y="0"/>
                </a:lnTo>
                <a:lnTo>
                  <a:pt x="12192000" y="1"/>
                </a:lnTo>
                <a:lnTo>
                  <a:pt x="12192000" y="943094"/>
                </a:lnTo>
                <a:lnTo>
                  <a:pt x="12192000" y="3440624"/>
                </a:lnTo>
                <a:lnTo>
                  <a:pt x="12192000" y="4383718"/>
                </a:lnTo>
                <a:lnTo>
                  <a:pt x="12192000" y="4543174"/>
                </a:lnTo>
                <a:lnTo>
                  <a:pt x="12191999" y="4543174"/>
                </a:lnTo>
                <a:lnTo>
                  <a:pt x="12191999" y="4353955"/>
                </a:lnTo>
                <a:lnTo>
                  <a:pt x="7396842" y="4353955"/>
                </a:lnTo>
                <a:lnTo>
                  <a:pt x="7396842" y="4543174"/>
                </a:lnTo>
                <a:lnTo>
                  <a:pt x="1" y="4543174"/>
                </a:lnTo>
                <a:lnTo>
                  <a:pt x="1" y="2465924"/>
                </a:lnTo>
                <a:lnTo>
                  <a:pt x="0" y="2465924"/>
                </a:lnTo>
                <a:lnTo>
                  <a:pt x="0" y="1522830"/>
                </a:lnTo>
                <a:lnTo>
                  <a:pt x="0" y="943094"/>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6" y="5792804"/>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617029" y="6145832"/>
            <a:ext cx="2054262" cy="457426"/>
          </a:xfrm>
          <a:prstGeom prst="rect">
            <a:avLst/>
          </a:prstGeom>
        </p:spPr>
      </p:pic>
      <p:pic>
        <p:nvPicPr>
          <p:cNvPr id="2" name="Picture 1">
            <a:extLst>
              <a:ext uri="{FF2B5EF4-FFF2-40B4-BE49-F238E27FC236}">
                <a16:creationId xmlns:a16="http://schemas.microsoft.com/office/drawing/2014/main" id="{DEBA8326-55A7-2628-AEDE-2426A9BC15B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93527" y="105013"/>
            <a:ext cx="4823888" cy="2087758"/>
          </a:xfrm>
          <a:prstGeom prst="rect">
            <a:avLst/>
          </a:prstGeom>
        </p:spPr>
      </p:pic>
    </p:spTree>
    <p:extLst>
      <p:ext uri="{BB962C8B-B14F-4D97-AF65-F5344CB8AC3E}">
        <p14:creationId xmlns:p14="http://schemas.microsoft.com/office/powerpoint/2010/main" val="3905649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192771"/>
            <a:ext cx="12192000" cy="3622364"/>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a:extLst>
              <a:ext uri="{FF2B5EF4-FFF2-40B4-BE49-F238E27FC236}">
                <a16:creationId xmlns:a16="http://schemas.microsoft.com/office/drawing/2014/main" id="{C9AB52B5-E0C5-5730-685D-28D3F31EA5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93527" y="105013"/>
            <a:ext cx="4823888" cy="2087758"/>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291251" cy="522837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0"/>
            <a:ext cx="6160762" cy="2123903"/>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pic>
        <p:nvPicPr>
          <p:cNvPr id="2" name="Picture 1">
            <a:extLst>
              <a:ext uri="{FF2B5EF4-FFF2-40B4-BE49-F238E27FC236}">
                <a16:creationId xmlns:a16="http://schemas.microsoft.com/office/drawing/2014/main" id="{15526AD0-6F90-AD49-D85E-9CEDCA01826F}"/>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5780191">
            <a:off x="9261095" y="422173"/>
            <a:ext cx="2392649" cy="2502232"/>
          </a:xfrm>
          <a:prstGeom prst="rect">
            <a:avLst/>
          </a:prstGeom>
        </p:spPr>
      </p:pic>
    </p:spTree>
    <p:extLst>
      <p:ext uri="{BB962C8B-B14F-4D97-AF65-F5344CB8AC3E}">
        <p14:creationId xmlns:p14="http://schemas.microsoft.com/office/powerpoint/2010/main" val="612293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6907221" cy="738664"/>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B3A5B"/>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Neither the European Union nor the granting authority can be held responsible for them</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1050" b="0" i="0" dirty="0">
              <a:solidFill>
                <a:srgbClr val="0B3A5B"/>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F5822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F5822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F5822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F58220"/>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699D3937-EA8B-1D7D-81D3-CC98047E85DD}"/>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80686" b="57537"/>
          <a:stretch/>
        </p:blipFill>
        <p:spPr>
          <a:xfrm rot="16601113">
            <a:off x="-204365" y="4914462"/>
            <a:ext cx="2201672" cy="2302508"/>
          </a:xfrm>
          <a:prstGeom prst="rect">
            <a:avLst/>
          </a:prstGeom>
        </p:spPr>
      </p:pic>
    </p:spTree>
    <p:extLst>
      <p:ext uri="{BB962C8B-B14F-4D97-AF65-F5344CB8AC3E}">
        <p14:creationId xmlns:p14="http://schemas.microsoft.com/office/powerpoint/2010/main" val="247650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grpSp>
        <p:nvGrpSpPr>
          <p:cNvPr id="4" name="Group 3">
            <a:extLst>
              <a:ext uri="{FF2B5EF4-FFF2-40B4-BE49-F238E27FC236}">
                <a16:creationId xmlns:a16="http://schemas.microsoft.com/office/drawing/2014/main" id="{613D0C6F-E91C-8840-C64E-3402DC83C536}"/>
              </a:ext>
            </a:extLst>
          </p:cNvPr>
          <p:cNvGrpSpPr/>
          <p:nvPr userDrawn="1"/>
        </p:nvGrpSpPr>
        <p:grpSpPr>
          <a:xfrm>
            <a:off x="11772001" y="4174733"/>
            <a:ext cx="264913" cy="2568969"/>
            <a:chOff x="7246224" y="8158285"/>
            <a:chExt cx="233877" cy="2268000"/>
          </a:xfrm>
        </p:grpSpPr>
        <p:pic>
          <p:nvPicPr>
            <p:cNvPr id="5" name="Picture 4">
              <a:extLst>
                <a:ext uri="{FF2B5EF4-FFF2-40B4-BE49-F238E27FC236}">
                  <a16:creationId xmlns:a16="http://schemas.microsoft.com/office/drawing/2014/main" id="{0C69507F-3095-99AC-0B93-C63EB266F337}"/>
                </a:ext>
              </a:extLst>
            </p:cNvPr>
            <p:cNvPicPr>
              <a:picLocks noChangeAspect="1"/>
            </p:cNvPicPr>
            <p:nvPr userDrawn="1"/>
          </p:nvPicPr>
          <p:blipFill rotWithShape="1">
            <a:blip r:embed="rId2">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6" name="Picture 5">
              <a:extLst>
                <a:ext uri="{FF2B5EF4-FFF2-40B4-BE49-F238E27FC236}">
                  <a16:creationId xmlns:a16="http://schemas.microsoft.com/office/drawing/2014/main" id="{00AC336C-6E87-C841-894D-D8B52D2F628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7" name="Picture 6">
            <a:extLst>
              <a:ext uri="{FF2B5EF4-FFF2-40B4-BE49-F238E27FC236}">
                <a16:creationId xmlns:a16="http://schemas.microsoft.com/office/drawing/2014/main" id="{BE177220-D938-4833-4E42-FA4BC95340E3}"/>
              </a:ext>
            </a:extLst>
          </p:cNvPr>
          <p:cNvPicPr>
            <a:picLocks noChangeAspect="1"/>
          </p:cNvPicPr>
          <p:nvPr userDrawn="1"/>
        </p:nvPicPr>
        <p:blipFill rotWithShape="1">
          <a:blip r:embed="rId5">
            <a:alphaModFix/>
            <a:extLst>
              <a:ext uri="{28A0092B-C50C-407E-A947-70E740481C1C}">
                <a14:useLocalDpi xmlns:a14="http://schemas.microsoft.com/office/drawing/2010/main" val="0"/>
              </a:ext>
            </a:extLst>
          </a:blip>
          <a:srcRect l="80686" b="57537"/>
          <a:stretch/>
        </p:blipFill>
        <p:spPr>
          <a:xfrm rot="5798955">
            <a:off x="9487792" y="-438870"/>
            <a:ext cx="2947439" cy="3082431"/>
          </a:xfrm>
          <a:prstGeom prst="rect">
            <a:avLst/>
          </a:prstGeom>
        </p:spPr>
      </p:pic>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00AAD3"/>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00AAD3"/>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1576958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21" Type="http://schemas.openxmlformats.org/officeDocument/2006/relationships/image" Target="../media/image1.png"/><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theme" Target="../theme/theme2.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A2C2F32-D8B0-48A8-1D45-3053BF32C5AA}"/>
              </a:ext>
            </a:extLst>
          </p:cNvPr>
          <p:cNvPicPr>
            <a:picLocks noChangeAspect="1"/>
          </p:cNvPicPr>
          <p:nvPr userDrawn="1"/>
        </p:nvPicPr>
        <p:blipFill rotWithShape="1">
          <a:blip r:embed="rId21">
            <a:extLst>
              <a:ext uri="{28A0092B-C50C-407E-A947-70E740481C1C}">
                <a14:useLocalDpi xmlns:a14="http://schemas.microsoft.com/office/drawing/2010/main" val="0"/>
              </a:ext>
            </a:extLst>
          </a:blip>
          <a:srcRect t="72505"/>
          <a:stretch/>
        </p:blipFill>
        <p:spPr>
          <a:xfrm rot="16200000">
            <a:off x="10640363" y="5306369"/>
            <a:ext cx="2568971" cy="305694"/>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8" r:id="rId3"/>
    <p:sldLayoutId id="2147483897" r:id="rId4"/>
    <p:sldLayoutId id="2147483882" r:id="rId5"/>
    <p:sldLayoutId id="2147483842" r:id="rId6"/>
    <p:sldLayoutId id="2147483840" r:id="rId7"/>
    <p:sldLayoutId id="2147483884" r:id="rId8"/>
    <p:sldLayoutId id="2147483883" r:id="rId9"/>
    <p:sldLayoutId id="2147483877" r:id="rId10"/>
    <p:sldLayoutId id="2147483841" r:id="rId11"/>
    <p:sldLayoutId id="2147483885" r:id="rId12"/>
    <p:sldLayoutId id="2147483886" r:id="rId13"/>
    <p:sldLayoutId id="2147483878" r:id="rId14"/>
    <p:sldLayoutId id="2147483861" r:id="rId15"/>
    <p:sldLayoutId id="2147483899" r:id="rId16"/>
    <p:sldLayoutId id="2147483833" r:id="rId17"/>
    <p:sldLayoutId id="2147483847" r:id="rId18"/>
    <p:sldLayoutId id="2147483853"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A2C2F32-D8B0-48A8-1D45-3053BF32C5AA}"/>
              </a:ext>
            </a:extLst>
          </p:cNvPr>
          <p:cNvPicPr>
            <a:picLocks noChangeAspect="1"/>
          </p:cNvPicPr>
          <p:nvPr userDrawn="1"/>
        </p:nvPicPr>
        <p:blipFill rotWithShape="1">
          <a:blip r:embed="rId21">
            <a:extLst>
              <a:ext uri="{28A0092B-C50C-407E-A947-70E740481C1C}">
                <a14:useLocalDpi xmlns:a14="http://schemas.microsoft.com/office/drawing/2010/main" val="0"/>
              </a:ext>
            </a:extLst>
          </a:blip>
          <a:srcRect t="72505"/>
          <a:stretch/>
        </p:blipFill>
        <p:spPr>
          <a:xfrm rot="16200000">
            <a:off x="10640363" y="5306369"/>
            <a:ext cx="2568971" cy="305694"/>
          </a:xfrm>
          <a:prstGeom prst="rect">
            <a:avLst/>
          </a:prstGeom>
        </p:spPr>
      </p:pic>
    </p:spTree>
    <p:extLst>
      <p:ext uri="{BB962C8B-B14F-4D97-AF65-F5344CB8AC3E}">
        <p14:creationId xmlns:p14="http://schemas.microsoft.com/office/powerpoint/2010/main" val="1239632996"/>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 id="2147483912" r:id="rId12"/>
    <p:sldLayoutId id="2147483913" r:id="rId13"/>
    <p:sldLayoutId id="2147483914" r:id="rId14"/>
    <p:sldLayoutId id="2147483915" r:id="rId15"/>
    <p:sldLayoutId id="2147483916" r:id="rId16"/>
    <p:sldLayoutId id="2147483917" r:id="rId17"/>
    <p:sldLayoutId id="2147483918" r:id="rId18"/>
    <p:sldLayoutId id="2147483919"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hyperlink" Target="https://www.facebook.com/people/Digifabseu/61560517612358/" TargetMode="External"/><Relationship Id="rId2" Type="http://schemas.openxmlformats.org/officeDocument/2006/relationships/notesSlide" Target="../notesSlides/notesSlide10.xml"/><Relationship Id="rId1" Type="http://schemas.openxmlformats.org/officeDocument/2006/relationships/slideLayout" Target="../slideLayouts/slideLayout19.xml"/><Relationship Id="rId6" Type="http://schemas.openxmlformats.org/officeDocument/2006/relationships/hyperlink" Target="https://www.instagram.com/digifabseu/" TargetMode="External"/><Relationship Id="rId5" Type="http://schemas.openxmlformats.org/officeDocument/2006/relationships/hyperlink" Target="https://www.linkedin.com/company/digifabseu/" TargetMode="Externa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5B64E5A7-60CF-83DD-90D8-0D1488895132}"/>
              </a:ext>
            </a:extLst>
          </p:cNvPr>
          <p:cNvGrpSpPr/>
          <p:nvPr/>
        </p:nvGrpSpPr>
        <p:grpSpPr>
          <a:xfrm rot="2678827">
            <a:off x="3599045" y="516155"/>
            <a:ext cx="4993909" cy="5825687"/>
            <a:chOff x="5269159" y="-717848"/>
            <a:chExt cx="4993909" cy="5825687"/>
          </a:xfrm>
        </p:grpSpPr>
        <p:grpSp>
          <p:nvGrpSpPr>
            <p:cNvPr id="17" name="Graphic 12">
              <a:extLst>
                <a:ext uri="{FF2B5EF4-FFF2-40B4-BE49-F238E27FC236}">
                  <a16:creationId xmlns:a16="http://schemas.microsoft.com/office/drawing/2014/main" id="{F75CCDA4-2515-A05D-8FB5-431380CB566C}"/>
                </a:ext>
              </a:extLst>
            </p:cNvPr>
            <p:cNvGrpSpPr/>
            <p:nvPr/>
          </p:nvGrpSpPr>
          <p:grpSpPr>
            <a:xfrm rot="19311650">
              <a:off x="5269159" y="2536698"/>
              <a:ext cx="4295005" cy="2571141"/>
              <a:chOff x="-2243261" y="4194862"/>
              <a:chExt cx="621482" cy="372041"/>
            </a:xfrm>
          </p:grpSpPr>
          <p:sp>
            <p:nvSpPr>
              <p:cNvPr id="25" name="Freeform 24">
                <a:extLst>
                  <a:ext uri="{FF2B5EF4-FFF2-40B4-BE49-F238E27FC236}">
                    <a16:creationId xmlns:a16="http://schemas.microsoft.com/office/drawing/2014/main" id="{90EADE48-6FD8-C2E0-DD93-B83CF5CC6594}"/>
                  </a:ext>
                </a:extLst>
              </p:cNvPr>
              <p:cNvSpPr/>
              <p:nvPr/>
            </p:nvSpPr>
            <p:spPr>
              <a:xfrm>
                <a:off x="-2243261" y="4450166"/>
                <a:ext cx="117063" cy="116737"/>
              </a:xfrm>
              <a:custGeom>
                <a:avLst/>
                <a:gdLst>
                  <a:gd name="connsiteX0" fmla="*/ 0 w 117063"/>
                  <a:gd name="connsiteY0" fmla="*/ 87316 h 116737"/>
                  <a:gd name="connsiteX1" fmla="*/ 83753 w 117063"/>
                  <a:gd name="connsiteY1" fmla="*/ 0 h 116737"/>
                  <a:gd name="connsiteX2" fmla="*/ 117063 w 117063"/>
                  <a:gd name="connsiteY2" fmla="*/ 116738 h 116737"/>
                </a:gdLst>
                <a:ahLst/>
                <a:cxnLst>
                  <a:cxn ang="0">
                    <a:pos x="connsiteX0" y="connsiteY0"/>
                  </a:cxn>
                  <a:cxn ang="0">
                    <a:pos x="connsiteX1" y="connsiteY1"/>
                  </a:cxn>
                  <a:cxn ang="0">
                    <a:pos x="connsiteX2" y="connsiteY2"/>
                  </a:cxn>
                </a:cxnLst>
                <a:rect l="l" t="t" r="r" b="b"/>
                <a:pathLst>
                  <a:path w="117063" h="116737">
                    <a:moveTo>
                      <a:pt x="0" y="87316"/>
                    </a:moveTo>
                    <a:lnTo>
                      <a:pt x="83753" y="0"/>
                    </a:lnTo>
                    <a:lnTo>
                      <a:pt x="117063" y="116738"/>
                    </a:lnTo>
                    <a:close/>
                  </a:path>
                </a:pathLst>
              </a:custGeom>
              <a:solidFill>
                <a:srgbClr val="0080A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6" name="Freeform 25">
                <a:extLst>
                  <a:ext uri="{FF2B5EF4-FFF2-40B4-BE49-F238E27FC236}">
                    <a16:creationId xmlns:a16="http://schemas.microsoft.com/office/drawing/2014/main" id="{C7CE583F-6418-A4C5-561A-01F5C211B27B}"/>
                  </a:ext>
                </a:extLst>
              </p:cNvPr>
              <p:cNvSpPr/>
              <p:nvPr/>
            </p:nvSpPr>
            <p:spPr>
              <a:xfrm>
                <a:off x="-1743600" y="4324887"/>
                <a:ext cx="83752" cy="119584"/>
              </a:xfrm>
              <a:custGeom>
                <a:avLst/>
                <a:gdLst>
                  <a:gd name="connsiteX0" fmla="*/ 83753 w 83752"/>
                  <a:gd name="connsiteY0" fmla="*/ 119585 h 119584"/>
                  <a:gd name="connsiteX1" fmla="*/ 0 w 83752"/>
                  <a:gd name="connsiteY1" fmla="*/ 105349 h 119584"/>
                  <a:gd name="connsiteX2" fmla="*/ 46635 w 83752"/>
                  <a:gd name="connsiteY2" fmla="*/ 0 h 119584"/>
                </a:gdLst>
                <a:ahLst/>
                <a:cxnLst>
                  <a:cxn ang="0">
                    <a:pos x="connsiteX0" y="connsiteY0"/>
                  </a:cxn>
                  <a:cxn ang="0">
                    <a:pos x="connsiteX1" y="connsiteY1"/>
                  </a:cxn>
                  <a:cxn ang="0">
                    <a:pos x="connsiteX2" y="connsiteY2"/>
                  </a:cxn>
                </a:cxnLst>
                <a:rect l="l" t="t" r="r" b="b"/>
                <a:pathLst>
                  <a:path w="83752" h="119584">
                    <a:moveTo>
                      <a:pt x="83753" y="119585"/>
                    </a:moveTo>
                    <a:lnTo>
                      <a:pt x="0" y="105349"/>
                    </a:lnTo>
                    <a:lnTo>
                      <a:pt x="46635" y="0"/>
                    </a:lnTo>
                    <a:close/>
                  </a:path>
                </a:pathLst>
              </a:custGeom>
              <a:solidFill>
                <a:srgbClr val="FAA61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 name="Freeform 28">
                <a:extLst>
                  <a:ext uri="{FF2B5EF4-FFF2-40B4-BE49-F238E27FC236}">
                    <a16:creationId xmlns:a16="http://schemas.microsoft.com/office/drawing/2014/main" id="{26DA963F-76C0-EC7B-9617-0CF5E794FEE8}"/>
                  </a:ext>
                </a:extLst>
              </p:cNvPr>
              <p:cNvSpPr/>
              <p:nvPr/>
            </p:nvSpPr>
            <p:spPr>
              <a:xfrm>
                <a:off x="-1922527" y="4194862"/>
                <a:ext cx="160843" cy="117686"/>
              </a:xfrm>
              <a:custGeom>
                <a:avLst/>
                <a:gdLst>
                  <a:gd name="connsiteX0" fmla="*/ 160843 w 160843"/>
                  <a:gd name="connsiteY0" fmla="*/ 0 h 117686"/>
                  <a:gd name="connsiteX1" fmla="*/ 48539 w 160843"/>
                  <a:gd name="connsiteY1" fmla="*/ 117687 h 117686"/>
                  <a:gd name="connsiteX2" fmla="*/ 0 w 160843"/>
                  <a:gd name="connsiteY2" fmla="*/ 28473 h 117686"/>
                </a:gdLst>
                <a:ahLst/>
                <a:cxnLst>
                  <a:cxn ang="0">
                    <a:pos x="connsiteX0" y="connsiteY0"/>
                  </a:cxn>
                  <a:cxn ang="0">
                    <a:pos x="connsiteX1" y="connsiteY1"/>
                  </a:cxn>
                  <a:cxn ang="0">
                    <a:pos x="connsiteX2" y="connsiteY2"/>
                  </a:cxn>
                </a:cxnLst>
                <a:rect l="l" t="t" r="r" b="b"/>
                <a:pathLst>
                  <a:path w="160843" h="117686">
                    <a:moveTo>
                      <a:pt x="160843" y="0"/>
                    </a:moveTo>
                    <a:lnTo>
                      <a:pt x="48539" y="117687"/>
                    </a:lnTo>
                    <a:lnTo>
                      <a:pt x="0" y="28473"/>
                    </a:lnTo>
                    <a:close/>
                  </a:path>
                </a:pathLst>
              </a:custGeom>
              <a:solidFill>
                <a:srgbClr val="FFD400"/>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0" name="Freeform 29">
                <a:extLst>
                  <a:ext uri="{FF2B5EF4-FFF2-40B4-BE49-F238E27FC236}">
                    <a16:creationId xmlns:a16="http://schemas.microsoft.com/office/drawing/2014/main" id="{13AA7841-ADE6-02AB-C86A-97767D5B8E21}"/>
                  </a:ext>
                </a:extLst>
              </p:cNvPr>
              <p:cNvSpPr/>
              <p:nvPr/>
            </p:nvSpPr>
            <p:spPr>
              <a:xfrm>
                <a:off x="-2224227" y="4313498"/>
                <a:ext cx="97076" cy="74028"/>
              </a:xfrm>
              <a:custGeom>
                <a:avLst/>
                <a:gdLst>
                  <a:gd name="connsiteX0" fmla="*/ 0 w 97076"/>
                  <a:gd name="connsiteY0" fmla="*/ 74029 h 74028"/>
                  <a:gd name="connsiteX1" fmla="*/ 66621 w 97076"/>
                  <a:gd name="connsiteY1" fmla="*/ 0 h 74028"/>
                  <a:gd name="connsiteX2" fmla="*/ 97077 w 97076"/>
                  <a:gd name="connsiteY2" fmla="*/ 54098 h 74028"/>
                </a:gdLst>
                <a:ahLst/>
                <a:cxnLst>
                  <a:cxn ang="0">
                    <a:pos x="connsiteX0" y="connsiteY0"/>
                  </a:cxn>
                  <a:cxn ang="0">
                    <a:pos x="connsiteX1" y="connsiteY1"/>
                  </a:cxn>
                  <a:cxn ang="0">
                    <a:pos x="connsiteX2" y="connsiteY2"/>
                  </a:cxn>
                </a:cxnLst>
                <a:rect l="l" t="t" r="r" b="b"/>
                <a:pathLst>
                  <a:path w="97076" h="74028">
                    <a:moveTo>
                      <a:pt x="0" y="74029"/>
                    </a:moveTo>
                    <a:lnTo>
                      <a:pt x="66621" y="0"/>
                    </a:lnTo>
                    <a:lnTo>
                      <a:pt x="97077" y="54098"/>
                    </a:lnTo>
                    <a:close/>
                  </a:path>
                </a:pathLst>
              </a:custGeom>
              <a:solidFill>
                <a:srgbClr val="00AAD3"/>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1" name="Freeform 30">
                <a:extLst>
                  <a:ext uri="{FF2B5EF4-FFF2-40B4-BE49-F238E27FC236}">
                    <a16:creationId xmlns:a16="http://schemas.microsoft.com/office/drawing/2014/main" id="{BCCD7929-9557-D1B4-55A4-5C73F733E6E9}"/>
                  </a:ext>
                </a:extLst>
              </p:cNvPr>
              <p:cNvSpPr/>
              <p:nvPr/>
            </p:nvSpPr>
            <p:spPr>
              <a:xfrm>
                <a:off x="-1696966" y="4207200"/>
                <a:ext cx="75187" cy="49352"/>
              </a:xfrm>
              <a:custGeom>
                <a:avLst/>
                <a:gdLst>
                  <a:gd name="connsiteX0" fmla="*/ 75187 w 75187"/>
                  <a:gd name="connsiteY0" fmla="*/ 49352 h 49352"/>
                  <a:gd name="connsiteX1" fmla="*/ 0 w 75187"/>
                  <a:gd name="connsiteY1" fmla="*/ 42709 h 49352"/>
                  <a:gd name="connsiteX2" fmla="*/ 19035 w 75187"/>
                  <a:gd name="connsiteY2" fmla="*/ 0 h 49352"/>
                </a:gdLst>
                <a:ahLst/>
                <a:cxnLst>
                  <a:cxn ang="0">
                    <a:pos x="connsiteX0" y="connsiteY0"/>
                  </a:cxn>
                  <a:cxn ang="0">
                    <a:pos x="connsiteX1" y="connsiteY1"/>
                  </a:cxn>
                  <a:cxn ang="0">
                    <a:pos x="connsiteX2" y="connsiteY2"/>
                  </a:cxn>
                </a:cxnLst>
                <a:rect l="l" t="t" r="r" b="b"/>
                <a:pathLst>
                  <a:path w="75187" h="49352">
                    <a:moveTo>
                      <a:pt x="75187" y="49352"/>
                    </a:moveTo>
                    <a:lnTo>
                      <a:pt x="0" y="42709"/>
                    </a:lnTo>
                    <a:lnTo>
                      <a:pt x="19035" y="0"/>
                    </a:lnTo>
                    <a:close/>
                  </a:path>
                </a:pathLst>
              </a:custGeom>
              <a:solidFill>
                <a:srgbClr val="FAA61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2" name="Freeform 31">
                <a:extLst>
                  <a:ext uri="{FF2B5EF4-FFF2-40B4-BE49-F238E27FC236}">
                    <a16:creationId xmlns:a16="http://schemas.microsoft.com/office/drawing/2014/main" id="{29F3F3E0-6688-23E2-761E-2C4C59096617}"/>
                  </a:ext>
                </a:extLst>
              </p:cNvPr>
              <p:cNvSpPr/>
              <p:nvPr/>
            </p:nvSpPr>
            <p:spPr>
              <a:xfrm>
                <a:off x="-1989148" y="4423592"/>
                <a:ext cx="123725" cy="122432"/>
              </a:xfrm>
              <a:custGeom>
                <a:avLst/>
                <a:gdLst>
                  <a:gd name="connsiteX0" fmla="*/ 0 w 123725"/>
                  <a:gd name="connsiteY0" fmla="*/ 0 h 122432"/>
                  <a:gd name="connsiteX1" fmla="*/ 123726 w 123725"/>
                  <a:gd name="connsiteY1" fmla="*/ 60742 h 122432"/>
                  <a:gd name="connsiteX2" fmla="*/ 63766 w 123725"/>
                  <a:gd name="connsiteY2" fmla="*/ 122432 h 122432"/>
                </a:gdLst>
                <a:ahLst/>
                <a:cxnLst>
                  <a:cxn ang="0">
                    <a:pos x="connsiteX0" y="connsiteY0"/>
                  </a:cxn>
                  <a:cxn ang="0">
                    <a:pos x="connsiteX1" y="connsiteY1"/>
                  </a:cxn>
                  <a:cxn ang="0">
                    <a:pos x="connsiteX2" y="connsiteY2"/>
                  </a:cxn>
                </a:cxnLst>
                <a:rect l="l" t="t" r="r" b="b"/>
                <a:pathLst>
                  <a:path w="123725" h="122432">
                    <a:moveTo>
                      <a:pt x="0" y="0"/>
                    </a:moveTo>
                    <a:lnTo>
                      <a:pt x="123726" y="60742"/>
                    </a:lnTo>
                    <a:lnTo>
                      <a:pt x="63766" y="122432"/>
                    </a:lnTo>
                    <a:close/>
                  </a:path>
                </a:pathLst>
              </a:custGeom>
              <a:solidFill>
                <a:srgbClr val="C93360"/>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nvGrpSpPr>
            <p:cNvPr id="18" name="Group 17">
              <a:extLst>
                <a:ext uri="{FF2B5EF4-FFF2-40B4-BE49-F238E27FC236}">
                  <a16:creationId xmlns:a16="http://schemas.microsoft.com/office/drawing/2014/main" id="{860C87D2-DF12-2C18-9ECF-5496B151D36E}"/>
                </a:ext>
              </a:extLst>
            </p:cNvPr>
            <p:cNvGrpSpPr/>
            <p:nvPr/>
          </p:nvGrpSpPr>
          <p:grpSpPr>
            <a:xfrm rot="20663724">
              <a:off x="7584398" y="-717848"/>
              <a:ext cx="2678670" cy="1966538"/>
              <a:chOff x="-3210224" y="5270177"/>
              <a:chExt cx="620531" cy="455561"/>
            </a:xfrm>
          </p:grpSpPr>
          <p:sp>
            <p:nvSpPr>
              <p:cNvPr id="19" name="Freeform 18">
                <a:extLst>
                  <a:ext uri="{FF2B5EF4-FFF2-40B4-BE49-F238E27FC236}">
                    <a16:creationId xmlns:a16="http://schemas.microsoft.com/office/drawing/2014/main" id="{085FB07D-0A47-4905-FF83-010FAF474CD6}"/>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0" name="Freeform 19">
                <a:extLst>
                  <a:ext uri="{FF2B5EF4-FFF2-40B4-BE49-F238E27FC236}">
                    <a16:creationId xmlns:a16="http://schemas.microsoft.com/office/drawing/2014/main" id="{A18D0DEA-E755-32E5-9ACE-B23A4294F45E}"/>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1" name="Freeform 20">
                <a:extLst>
                  <a:ext uri="{FF2B5EF4-FFF2-40B4-BE49-F238E27FC236}">
                    <a16:creationId xmlns:a16="http://schemas.microsoft.com/office/drawing/2014/main" id="{9A62D268-59EE-799D-D8E3-50F864C2F5D8}"/>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2" name="Freeform 21">
                <a:extLst>
                  <a:ext uri="{FF2B5EF4-FFF2-40B4-BE49-F238E27FC236}">
                    <a16:creationId xmlns:a16="http://schemas.microsoft.com/office/drawing/2014/main" id="{A8447E37-5FC5-E271-1D82-DE6A4C74C64E}"/>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3" name="Freeform 22">
                <a:extLst>
                  <a:ext uri="{FF2B5EF4-FFF2-40B4-BE49-F238E27FC236}">
                    <a16:creationId xmlns:a16="http://schemas.microsoft.com/office/drawing/2014/main" id="{4653C259-DBD0-FAEE-04EE-7B9F412436A6}"/>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4" name="Freeform 23">
                <a:extLst>
                  <a:ext uri="{FF2B5EF4-FFF2-40B4-BE49-F238E27FC236}">
                    <a16:creationId xmlns:a16="http://schemas.microsoft.com/office/drawing/2014/main" id="{2502EE8E-930F-9F34-D979-ACCB96AD9A91}"/>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sp>
        <p:nvSpPr>
          <p:cNvPr id="33" name="Rectangle 32">
            <a:extLst>
              <a:ext uri="{FF2B5EF4-FFF2-40B4-BE49-F238E27FC236}">
                <a16:creationId xmlns:a16="http://schemas.microsoft.com/office/drawing/2014/main" id="{960AC7A0-238C-B964-E43E-C948B155A930}"/>
              </a:ext>
            </a:extLst>
          </p:cNvPr>
          <p:cNvSpPr/>
          <p:nvPr/>
        </p:nvSpPr>
        <p:spPr>
          <a:xfrm>
            <a:off x="685969" y="4695837"/>
            <a:ext cx="6078584"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29" b="0" i="0" u="none" strike="noStrike" kern="1200" cap="none" spc="0" normalizeH="0" baseline="0" noProof="0" dirty="0">
              <a:ln>
                <a:noFill/>
              </a:ln>
              <a:solidFill>
                <a:srgbClr val="FFFFFF"/>
              </a:solidFill>
              <a:effectLst/>
              <a:uLnTx/>
              <a:uFillTx/>
              <a:latin typeface="Montserrat" panose="00000500000000000000" pitchFamily="50" charset="0"/>
              <a:ea typeface="+mn-ea"/>
              <a:cs typeface="+mn-cs"/>
            </a:endParaRPr>
          </a:p>
        </p:txBody>
      </p:sp>
      <p:sp>
        <p:nvSpPr>
          <p:cNvPr id="34" name="TextBox 33">
            <a:extLst>
              <a:ext uri="{FF2B5EF4-FFF2-40B4-BE49-F238E27FC236}">
                <a16:creationId xmlns:a16="http://schemas.microsoft.com/office/drawing/2014/main" id="{5F0DE6FD-3E15-9119-A872-319210E44C43}"/>
              </a:ext>
            </a:extLst>
          </p:cNvPr>
          <p:cNvSpPr txBox="1"/>
          <p:nvPr/>
        </p:nvSpPr>
        <p:spPr>
          <a:xfrm>
            <a:off x="869991" y="4748135"/>
            <a:ext cx="57573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600" b="1" i="0" u="none" strike="noStrike" kern="1200" cap="none" spc="324" normalizeH="0" baseline="0" noProof="0" dirty="0" err="1">
                <a:ln>
                  <a:noFill/>
                </a:ln>
                <a:solidFill>
                  <a:srgbClr val="F58220"/>
                </a:solidFill>
                <a:effectLst/>
                <a:uLnTx/>
                <a:uFillTx/>
                <a:latin typeface="Calibri" panose="020F0502020204030204" pitchFamily="34" charset="0"/>
                <a:ea typeface="+mn-ea"/>
                <a:cs typeface="Calibri" panose="020F0502020204030204" pitchFamily="34" charset="0"/>
              </a:rPr>
              <a:t>Resilience</a:t>
            </a:r>
            <a:r>
              <a:rPr kumimoji="0" lang="pl-PL" sz="3600" b="1" i="0" u="none" strike="noStrike" kern="1200" cap="none" spc="324" normalizeH="0" baseline="0" noProof="0" dirty="0">
                <a:ln>
                  <a:noFill/>
                </a:ln>
                <a:solidFill>
                  <a:srgbClr val="F58220"/>
                </a:solidFill>
                <a:effectLst/>
                <a:uLnTx/>
                <a:uFillTx/>
                <a:latin typeface="Calibri" panose="020F0502020204030204" pitchFamily="34" charset="0"/>
                <a:ea typeface="+mn-ea"/>
                <a:cs typeface="Calibri" panose="020F0502020204030204" pitchFamily="34" charset="0"/>
              </a:rPr>
              <a:t> in F&amp;B </a:t>
            </a:r>
            <a:r>
              <a:rPr kumimoji="0" lang="pl-PL" sz="3600" b="1" i="0" u="none" strike="noStrike" kern="1200" cap="none" spc="324" normalizeH="0" baseline="0" noProof="0" dirty="0" err="1">
                <a:ln>
                  <a:noFill/>
                </a:ln>
                <a:solidFill>
                  <a:srgbClr val="F58220"/>
                </a:solidFill>
                <a:effectLst/>
                <a:uLnTx/>
                <a:uFillTx/>
                <a:latin typeface="Calibri" panose="020F0502020204030204" pitchFamily="34" charset="0"/>
                <a:ea typeface="+mn-ea"/>
                <a:cs typeface="Calibri" panose="020F0502020204030204" pitchFamily="34" charset="0"/>
              </a:rPr>
              <a:t>sector</a:t>
            </a:r>
            <a:r>
              <a:rPr kumimoji="0" lang="pl-PL" sz="3600" b="1" i="0" u="none" strike="noStrike" kern="1200" cap="none" spc="324" normalizeH="0" baseline="0" noProof="0" dirty="0">
                <a:ln>
                  <a:noFill/>
                </a:ln>
                <a:solidFill>
                  <a:srgbClr val="F58220"/>
                </a:solidFill>
                <a:effectLst/>
                <a:uLnTx/>
                <a:uFillTx/>
                <a:latin typeface="Calibri" panose="020F0502020204030204" pitchFamily="34" charset="0"/>
                <a:ea typeface="+mn-ea"/>
                <a:cs typeface="Calibri" panose="020F0502020204030204" pitchFamily="34" charset="0"/>
              </a:rPr>
              <a:t> </a:t>
            </a:r>
            <a:endParaRPr kumimoji="0" lang="en-US" sz="3600" b="1" i="0" u="none" strike="noStrike" kern="1200" cap="none" spc="324" normalizeH="0" baseline="0" noProof="0" dirty="0">
              <a:ln>
                <a:noFill/>
              </a:ln>
              <a:solidFill>
                <a:srgbClr val="F58220"/>
              </a:solidFill>
              <a:effectLst/>
              <a:uLnTx/>
              <a:uFillTx/>
              <a:latin typeface="Calibri" panose="020F0502020204030204" pitchFamily="34" charset="0"/>
              <a:ea typeface="+mn-ea"/>
              <a:cs typeface="Calibri" panose="020F0502020204030204" pitchFamily="34" charset="0"/>
            </a:endParaRPr>
          </a:p>
        </p:txBody>
      </p:sp>
      <p:sp>
        <p:nvSpPr>
          <p:cNvPr id="35" name="Rectangle 34">
            <a:extLst>
              <a:ext uri="{FF2B5EF4-FFF2-40B4-BE49-F238E27FC236}">
                <a16:creationId xmlns:a16="http://schemas.microsoft.com/office/drawing/2014/main" id="{658BF7B2-9856-9978-4491-864149A44184}"/>
              </a:ext>
            </a:extLst>
          </p:cNvPr>
          <p:cNvSpPr/>
          <p:nvPr/>
        </p:nvSpPr>
        <p:spPr>
          <a:xfrm>
            <a:off x="685969" y="3808722"/>
            <a:ext cx="7623642"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29" b="0" i="0" u="none" strike="noStrike" kern="1200" cap="none" spc="0" normalizeH="0" baseline="0" noProof="0" dirty="0">
              <a:ln>
                <a:noFill/>
              </a:ln>
              <a:solidFill>
                <a:srgbClr val="FFFFFF"/>
              </a:solidFill>
              <a:effectLst/>
              <a:uLnTx/>
              <a:uFillTx/>
              <a:latin typeface="Montserrat" panose="00000500000000000000" pitchFamily="50" charset="0"/>
              <a:ea typeface="+mn-ea"/>
              <a:cs typeface="+mn-cs"/>
            </a:endParaRPr>
          </a:p>
        </p:txBody>
      </p:sp>
      <p:sp>
        <p:nvSpPr>
          <p:cNvPr id="36" name="TextBox 35">
            <a:extLst>
              <a:ext uri="{FF2B5EF4-FFF2-40B4-BE49-F238E27FC236}">
                <a16:creationId xmlns:a16="http://schemas.microsoft.com/office/drawing/2014/main" id="{C06BCDC4-C2BA-DD40-A808-FF7F39C3D6E0}"/>
              </a:ext>
            </a:extLst>
          </p:cNvPr>
          <p:cNvSpPr txBox="1"/>
          <p:nvPr/>
        </p:nvSpPr>
        <p:spPr>
          <a:xfrm>
            <a:off x="869991" y="3861020"/>
            <a:ext cx="7339060"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600" b="1" i="0" u="none" strike="noStrike" kern="1200" cap="none" spc="324" normalizeH="0" baseline="0" noProof="0" dirty="0">
                <a:ln>
                  <a:noFill/>
                </a:ln>
                <a:solidFill>
                  <a:srgbClr val="F58220"/>
                </a:solidFill>
                <a:effectLst/>
                <a:uLnTx/>
                <a:uFillTx/>
                <a:latin typeface="Calibri" panose="020F0502020204030204" pitchFamily="34" charset="0"/>
                <a:ea typeface="+mn-ea"/>
                <a:cs typeface="Calibri" panose="020F0502020204030204" pitchFamily="34" charset="0"/>
              </a:rPr>
              <a:t>DEEP DIVE TRAINING MODULES</a:t>
            </a:r>
            <a:endParaRPr kumimoji="0" lang="en-US" sz="3600" b="1" i="0" u="none" strike="noStrike" kern="1200" cap="none" spc="324" normalizeH="0" baseline="0" noProof="0" dirty="0">
              <a:ln>
                <a:noFill/>
              </a:ln>
              <a:solidFill>
                <a:srgbClr val="F58220"/>
              </a:solidFill>
              <a:effectLst/>
              <a:uLnTx/>
              <a:uFillTx/>
              <a:latin typeface="Calibri" panose="020F0502020204030204" pitchFamily="34" charset="0"/>
              <a:ea typeface="+mn-ea"/>
              <a:cs typeface="Calibri" panose="020F0502020204030204" pitchFamily="34" charset="0"/>
            </a:endParaRPr>
          </a:p>
        </p:txBody>
      </p:sp>
      <p:pic>
        <p:nvPicPr>
          <p:cNvPr id="3" name="Obraz 2">
            <a:extLst>
              <a:ext uri="{FF2B5EF4-FFF2-40B4-BE49-F238E27FC236}">
                <a16:creationId xmlns:a16="http://schemas.microsoft.com/office/drawing/2014/main" id="{C75F73D7-E425-747E-1EF0-3D458E19A821}"/>
              </a:ext>
            </a:extLst>
          </p:cNvPr>
          <p:cNvPicPr>
            <a:picLocks noChangeAspect="1"/>
          </p:cNvPicPr>
          <p:nvPr/>
        </p:nvPicPr>
        <p:blipFill>
          <a:blip r:embed="rId3"/>
          <a:stretch>
            <a:fillRect/>
          </a:stretch>
        </p:blipFill>
        <p:spPr>
          <a:xfrm>
            <a:off x="3073706" y="6156302"/>
            <a:ext cx="1285808" cy="446097"/>
          </a:xfrm>
          <a:prstGeom prst="rect">
            <a:avLst/>
          </a:prstGeom>
        </p:spPr>
      </p:pic>
    </p:spTree>
    <p:extLst>
      <p:ext uri="{BB962C8B-B14F-4D97-AF65-F5344CB8AC3E}">
        <p14:creationId xmlns:p14="http://schemas.microsoft.com/office/powerpoint/2010/main" val="7208638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BAE0B520-E999-AE80-4EF8-40CE3C034B49}"/>
              </a:ext>
            </a:extLst>
          </p:cNvPr>
          <p:cNvPicPr>
            <a:picLocks noGrp="1" noChangeAspect="1"/>
          </p:cNvPicPr>
          <p:nvPr>
            <p:ph type="pic" sz="quarter" idx="11"/>
          </p:nvPr>
        </p:nvPicPr>
        <p:blipFill>
          <a:blip r:embed="rId3"/>
          <a:srcRect t="27854" b="27854"/>
          <a:stretch/>
        </p:blipFill>
        <p:spPr>
          <a:xfrm>
            <a:off x="0" y="2356508"/>
            <a:ext cx="12192000" cy="3600033"/>
          </a:xfrm>
        </p:spPr>
      </p:pic>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p:txBody>
          <a:bodyPr/>
          <a:lstStyle/>
          <a:p>
            <a:pPr marL="0" indent="0">
              <a:buNone/>
            </a:pPr>
            <a:r>
              <a:rPr lang="en-US" sz="3000" dirty="0" err="1">
                <a:solidFill>
                  <a:schemeClr val="bg1"/>
                </a:solidFill>
              </a:rPr>
              <a:t>www.DIGIFABS.eu</a:t>
            </a:r>
            <a:endParaRPr lang="en-US" sz="3000" dirty="0">
              <a:solidFill>
                <a:schemeClr val="bg1"/>
              </a:solidFill>
            </a:endParaRPr>
          </a:p>
          <a:p>
            <a:endParaRPr lang="en-US"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7264800" y="2440422"/>
            <a:ext cx="5881764" cy="634242"/>
          </a:xfrm>
          <a:prstGeom prst="rect">
            <a:avLst/>
          </a:prstGeom>
        </p:spPr>
        <p:txBody>
          <a:bodyPr>
            <a:normAutofit/>
          </a:bodyPr>
          <a:lstStyle/>
          <a:p>
            <a:r>
              <a:rPr lang="en-US" dirty="0"/>
              <a:t>Follow our journey</a:t>
            </a:r>
          </a:p>
        </p:txBody>
      </p:sp>
      <p:grpSp>
        <p:nvGrpSpPr>
          <p:cNvPr id="12" name="Group 11">
            <a:extLst>
              <a:ext uri="{FF2B5EF4-FFF2-40B4-BE49-F238E27FC236}">
                <a16:creationId xmlns:a16="http://schemas.microsoft.com/office/drawing/2014/main" id="{90CB6D7C-2714-A7DF-3CC9-B5CA9A98E689}"/>
              </a:ext>
            </a:extLst>
          </p:cNvPr>
          <p:cNvGrpSpPr/>
          <p:nvPr/>
        </p:nvGrpSpPr>
        <p:grpSpPr>
          <a:xfrm rot="5400000">
            <a:off x="789636" y="832604"/>
            <a:ext cx="2708755" cy="4905727"/>
            <a:chOff x="-409167" y="2114737"/>
            <a:chExt cx="4291385" cy="7771969"/>
          </a:xfrm>
        </p:grpSpPr>
        <p:pic>
          <p:nvPicPr>
            <p:cNvPr id="13" name="Picture 12">
              <a:extLst>
                <a:ext uri="{FF2B5EF4-FFF2-40B4-BE49-F238E27FC236}">
                  <a16:creationId xmlns:a16="http://schemas.microsoft.com/office/drawing/2014/main" id="{14499C04-F52D-41B4-8610-8D736C7203DE}"/>
                </a:ext>
              </a:extLst>
            </p:cNvPr>
            <p:cNvPicPr>
              <a:picLocks noChangeAspect="1"/>
            </p:cNvPicPr>
            <p:nvPr/>
          </p:nvPicPr>
          <p:blipFill rotWithShape="1">
            <a:blip r:embed="rId4">
              <a:alphaModFix/>
              <a:extLst>
                <a:ext uri="{28A0092B-C50C-407E-A947-70E740481C1C}">
                  <a14:useLocalDpi xmlns:a14="http://schemas.microsoft.com/office/drawing/2010/main" val="0"/>
                </a:ext>
              </a:extLst>
            </a:blip>
            <a:srcRect l="80686" b="57537"/>
            <a:stretch/>
          </p:blipFill>
          <p:spPr>
            <a:xfrm rot="16558380">
              <a:off x="-315198" y="5689289"/>
              <a:ext cx="4103448" cy="4291385"/>
            </a:xfrm>
            <a:prstGeom prst="rect">
              <a:avLst/>
            </a:prstGeom>
          </p:spPr>
        </p:pic>
        <p:grpSp>
          <p:nvGrpSpPr>
            <p:cNvPr id="14" name="Graphic 12">
              <a:extLst>
                <a:ext uri="{FF2B5EF4-FFF2-40B4-BE49-F238E27FC236}">
                  <a16:creationId xmlns:a16="http://schemas.microsoft.com/office/drawing/2014/main" id="{E38F70E2-2BC2-FB61-1519-C6EB904DED64}"/>
                </a:ext>
              </a:extLst>
            </p:cNvPr>
            <p:cNvGrpSpPr/>
            <p:nvPr/>
          </p:nvGrpSpPr>
          <p:grpSpPr>
            <a:xfrm rot="19847811">
              <a:off x="615942" y="4225592"/>
              <a:ext cx="1961442" cy="2154246"/>
              <a:chOff x="-2038141" y="4233216"/>
              <a:chExt cx="284812" cy="312808"/>
            </a:xfrm>
          </p:grpSpPr>
          <p:sp>
            <p:nvSpPr>
              <p:cNvPr id="24" name="Freeform 23">
                <a:extLst>
                  <a:ext uri="{FF2B5EF4-FFF2-40B4-BE49-F238E27FC236}">
                    <a16:creationId xmlns:a16="http://schemas.microsoft.com/office/drawing/2014/main" id="{79DC8E13-FEAC-54EC-EC78-936376FE5B2E}"/>
                  </a:ext>
                </a:extLst>
              </p:cNvPr>
              <p:cNvSpPr/>
              <p:nvPr/>
            </p:nvSpPr>
            <p:spPr>
              <a:xfrm>
                <a:off x="-1860328" y="4323648"/>
                <a:ext cx="83752" cy="119584"/>
              </a:xfrm>
              <a:custGeom>
                <a:avLst/>
                <a:gdLst>
                  <a:gd name="connsiteX0" fmla="*/ 83753 w 83752"/>
                  <a:gd name="connsiteY0" fmla="*/ 119585 h 119584"/>
                  <a:gd name="connsiteX1" fmla="*/ 0 w 83752"/>
                  <a:gd name="connsiteY1" fmla="*/ 105349 h 119584"/>
                  <a:gd name="connsiteX2" fmla="*/ 46635 w 83752"/>
                  <a:gd name="connsiteY2" fmla="*/ 0 h 119584"/>
                </a:gdLst>
                <a:ahLst/>
                <a:cxnLst>
                  <a:cxn ang="0">
                    <a:pos x="connsiteX0" y="connsiteY0"/>
                  </a:cxn>
                  <a:cxn ang="0">
                    <a:pos x="connsiteX1" y="connsiteY1"/>
                  </a:cxn>
                  <a:cxn ang="0">
                    <a:pos x="connsiteX2" y="connsiteY2"/>
                  </a:cxn>
                </a:cxnLst>
                <a:rect l="l" t="t" r="r" b="b"/>
                <a:pathLst>
                  <a:path w="83752" h="119584">
                    <a:moveTo>
                      <a:pt x="83753" y="119585"/>
                    </a:moveTo>
                    <a:lnTo>
                      <a:pt x="0" y="105349"/>
                    </a:lnTo>
                    <a:lnTo>
                      <a:pt x="46635" y="0"/>
                    </a:lnTo>
                    <a:close/>
                  </a:path>
                </a:pathLst>
              </a:custGeom>
              <a:solidFill>
                <a:srgbClr val="00AAD3"/>
              </a:solid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314DE3D2-082F-C828-56E2-7FCC39B7C18A}"/>
                  </a:ext>
                </a:extLst>
              </p:cNvPr>
              <p:cNvSpPr/>
              <p:nvPr/>
            </p:nvSpPr>
            <p:spPr>
              <a:xfrm>
                <a:off x="-2038141" y="4246817"/>
                <a:ext cx="160843" cy="117686"/>
              </a:xfrm>
              <a:custGeom>
                <a:avLst/>
                <a:gdLst>
                  <a:gd name="connsiteX0" fmla="*/ 160843 w 160843"/>
                  <a:gd name="connsiteY0" fmla="*/ 0 h 117686"/>
                  <a:gd name="connsiteX1" fmla="*/ 48539 w 160843"/>
                  <a:gd name="connsiteY1" fmla="*/ 117687 h 117686"/>
                  <a:gd name="connsiteX2" fmla="*/ 0 w 160843"/>
                  <a:gd name="connsiteY2" fmla="*/ 28473 h 117686"/>
                </a:gdLst>
                <a:ahLst/>
                <a:cxnLst>
                  <a:cxn ang="0">
                    <a:pos x="connsiteX0" y="connsiteY0"/>
                  </a:cxn>
                  <a:cxn ang="0">
                    <a:pos x="connsiteX1" y="connsiteY1"/>
                  </a:cxn>
                  <a:cxn ang="0">
                    <a:pos x="connsiteX2" y="connsiteY2"/>
                  </a:cxn>
                </a:cxnLst>
                <a:rect l="l" t="t" r="r" b="b"/>
                <a:pathLst>
                  <a:path w="160843" h="117686">
                    <a:moveTo>
                      <a:pt x="160843" y="0"/>
                    </a:moveTo>
                    <a:lnTo>
                      <a:pt x="48539" y="117687"/>
                    </a:lnTo>
                    <a:lnTo>
                      <a:pt x="0" y="28473"/>
                    </a:lnTo>
                    <a:close/>
                  </a:path>
                </a:pathLst>
              </a:custGeom>
              <a:solidFill>
                <a:srgbClr val="FFD400"/>
              </a:solidFill>
              <a:ln w="9502"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B028FE73-EB2D-D9EC-4E78-6692E7E71314}"/>
                  </a:ext>
                </a:extLst>
              </p:cNvPr>
              <p:cNvSpPr/>
              <p:nvPr/>
            </p:nvSpPr>
            <p:spPr>
              <a:xfrm>
                <a:off x="-1828516" y="4233216"/>
                <a:ext cx="75187" cy="49352"/>
              </a:xfrm>
              <a:custGeom>
                <a:avLst/>
                <a:gdLst>
                  <a:gd name="connsiteX0" fmla="*/ 75187 w 75187"/>
                  <a:gd name="connsiteY0" fmla="*/ 49352 h 49352"/>
                  <a:gd name="connsiteX1" fmla="*/ 0 w 75187"/>
                  <a:gd name="connsiteY1" fmla="*/ 42709 h 49352"/>
                  <a:gd name="connsiteX2" fmla="*/ 19035 w 75187"/>
                  <a:gd name="connsiteY2" fmla="*/ 0 h 49352"/>
                </a:gdLst>
                <a:ahLst/>
                <a:cxnLst>
                  <a:cxn ang="0">
                    <a:pos x="connsiteX0" y="connsiteY0"/>
                  </a:cxn>
                  <a:cxn ang="0">
                    <a:pos x="connsiteX1" y="connsiteY1"/>
                  </a:cxn>
                  <a:cxn ang="0">
                    <a:pos x="connsiteX2" y="connsiteY2"/>
                  </a:cxn>
                </a:cxnLst>
                <a:rect l="l" t="t" r="r" b="b"/>
                <a:pathLst>
                  <a:path w="75187" h="49352">
                    <a:moveTo>
                      <a:pt x="75187" y="49352"/>
                    </a:moveTo>
                    <a:lnTo>
                      <a:pt x="0" y="42709"/>
                    </a:lnTo>
                    <a:lnTo>
                      <a:pt x="19035" y="0"/>
                    </a:lnTo>
                    <a:close/>
                  </a:path>
                </a:pathLst>
              </a:custGeom>
              <a:solidFill>
                <a:srgbClr val="FAA61A"/>
              </a:solidFill>
              <a:ln w="9502"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7394F58A-B57F-A912-F22C-8FE0861827FD}"/>
                  </a:ext>
                </a:extLst>
              </p:cNvPr>
              <p:cNvSpPr/>
              <p:nvPr/>
            </p:nvSpPr>
            <p:spPr>
              <a:xfrm>
                <a:off x="-1989148" y="4423592"/>
                <a:ext cx="123725" cy="122432"/>
              </a:xfrm>
              <a:custGeom>
                <a:avLst/>
                <a:gdLst>
                  <a:gd name="connsiteX0" fmla="*/ 0 w 123725"/>
                  <a:gd name="connsiteY0" fmla="*/ 0 h 122432"/>
                  <a:gd name="connsiteX1" fmla="*/ 123726 w 123725"/>
                  <a:gd name="connsiteY1" fmla="*/ 60742 h 122432"/>
                  <a:gd name="connsiteX2" fmla="*/ 63766 w 123725"/>
                  <a:gd name="connsiteY2" fmla="*/ 122432 h 122432"/>
                </a:gdLst>
                <a:ahLst/>
                <a:cxnLst>
                  <a:cxn ang="0">
                    <a:pos x="connsiteX0" y="connsiteY0"/>
                  </a:cxn>
                  <a:cxn ang="0">
                    <a:pos x="connsiteX1" y="connsiteY1"/>
                  </a:cxn>
                  <a:cxn ang="0">
                    <a:pos x="connsiteX2" y="connsiteY2"/>
                  </a:cxn>
                </a:cxnLst>
                <a:rect l="l" t="t" r="r" b="b"/>
                <a:pathLst>
                  <a:path w="123725" h="122432">
                    <a:moveTo>
                      <a:pt x="0" y="0"/>
                    </a:moveTo>
                    <a:lnTo>
                      <a:pt x="123726" y="60742"/>
                    </a:lnTo>
                    <a:lnTo>
                      <a:pt x="63766" y="122432"/>
                    </a:lnTo>
                    <a:close/>
                  </a:path>
                </a:pathLst>
              </a:custGeom>
              <a:solidFill>
                <a:srgbClr val="C93360"/>
              </a:solidFill>
              <a:ln w="9502" cap="flat">
                <a:noFill/>
                <a:prstDash val="solid"/>
                <a:miter/>
              </a:ln>
            </p:spPr>
            <p:txBody>
              <a:bodyPr rtlCol="0" anchor="ctr"/>
              <a:lstStyle/>
              <a:p>
                <a:endParaRPr lang="en-US"/>
              </a:p>
            </p:txBody>
          </p:sp>
        </p:grpSp>
        <p:grpSp>
          <p:nvGrpSpPr>
            <p:cNvPr id="15" name="Group 14">
              <a:extLst>
                <a:ext uri="{FF2B5EF4-FFF2-40B4-BE49-F238E27FC236}">
                  <a16:creationId xmlns:a16="http://schemas.microsoft.com/office/drawing/2014/main" id="{2DABEFBD-D864-C62C-446C-38496B366CEB}"/>
                </a:ext>
              </a:extLst>
            </p:cNvPr>
            <p:cNvGrpSpPr/>
            <p:nvPr/>
          </p:nvGrpSpPr>
          <p:grpSpPr>
            <a:xfrm rot="20663724">
              <a:off x="819725" y="2114737"/>
              <a:ext cx="2318251" cy="1701938"/>
              <a:chOff x="-3210224" y="5270177"/>
              <a:chExt cx="620531" cy="455561"/>
            </a:xfrm>
          </p:grpSpPr>
          <p:sp>
            <p:nvSpPr>
              <p:cNvPr id="16" name="Freeform 15">
                <a:extLst>
                  <a:ext uri="{FF2B5EF4-FFF2-40B4-BE49-F238E27FC236}">
                    <a16:creationId xmlns:a16="http://schemas.microsoft.com/office/drawing/2014/main" id="{2A7F00F9-B573-1168-6379-3DA953E22C9F}"/>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7B16F0ED-F7EC-6102-6037-756B591007C6}"/>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1AF9789D-10D4-476C-9005-E4FD025EF6F7}"/>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79DD9501-FCDF-8DE6-BED3-71C1960678FA}"/>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2C91E3C-E34B-DD89-CF3D-B3ABEF18A988}"/>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F4EB6E80-A570-0F68-633B-310DEADED1EA}"/>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grpSp>
      <p:grpSp>
        <p:nvGrpSpPr>
          <p:cNvPr id="3" name="Group 2">
            <a:extLst>
              <a:ext uri="{FF2B5EF4-FFF2-40B4-BE49-F238E27FC236}">
                <a16:creationId xmlns:a16="http://schemas.microsoft.com/office/drawing/2014/main" id="{86BE5D54-1D3C-0515-498D-AE6F289D50AE}"/>
              </a:ext>
            </a:extLst>
          </p:cNvPr>
          <p:cNvGrpSpPr/>
          <p:nvPr/>
        </p:nvGrpSpPr>
        <p:grpSpPr>
          <a:xfrm>
            <a:off x="9714153" y="3110892"/>
            <a:ext cx="1355588" cy="399600"/>
            <a:chOff x="571792" y="8619411"/>
            <a:chExt cx="1355588" cy="399600"/>
          </a:xfrm>
        </p:grpSpPr>
        <p:sp>
          <p:nvSpPr>
            <p:cNvPr id="4" name="TextBox 3">
              <a:extLst>
                <a:ext uri="{FF2B5EF4-FFF2-40B4-BE49-F238E27FC236}">
                  <a16:creationId xmlns:a16="http://schemas.microsoft.com/office/drawing/2014/main" id="{8E2638F7-DDEF-7425-D9C4-BBB92BAF2FEA}"/>
                </a:ext>
              </a:extLst>
            </p:cNvPr>
            <p:cNvSpPr txBox="1"/>
            <p:nvPr/>
          </p:nvSpPr>
          <p:spPr>
            <a:xfrm>
              <a:off x="580499" y="8647697"/>
              <a:ext cx="387064" cy="369332"/>
            </a:xfrm>
            <a:prstGeom prst="rect">
              <a:avLst/>
            </a:prstGeom>
            <a:noFill/>
          </p:spPr>
          <p:txBody>
            <a:bodyPr wrap="square" rtlCol="0">
              <a:spAutoFit/>
            </a:bodyPr>
            <a:lstStyle/>
            <a:p>
              <a:pPr algn="ctr"/>
              <a:r>
                <a:rPr lang="en-US" dirty="0">
                  <a:solidFill>
                    <a:srgbClr val="0D1C48"/>
                  </a:solidFill>
                  <a:hlinkClick r:id="rId5">
                    <a:extLst>
                      <a:ext uri="{A12FA001-AC4F-418D-AE19-62706E023703}">
                        <ahyp:hlinkClr xmlns:ahyp="http://schemas.microsoft.com/office/drawing/2018/hyperlinkcolor" val="tx"/>
                      </a:ext>
                    </a:extLst>
                  </a:hlinkClick>
                </a:rPr>
                <a:t>l</a:t>
              </a:r>
              <a:endParaRPr lang="en-US" dirty="0">
                <a:solidFill>
                  <a:srgbClr val="0D1C48"/>
                </a:solidFill>
              </a:endParaRPr>
            </a:p>
          </p:txBody>
        </p:sp>
        <p:sp>
          <p:nvSpPr>
            <p:cNvPr id="5" name="TextBox 4">
              <a:extLst>
                <a:ext uri="{FF2B5EF4-FFF2-40B4-BE49-F238E27FC236}">
                  <a16:creationId xmlns:a16="http://schemas.microsoft.com/office/drawing/2014/main" id="{40D6D955-97F7-2491-60D1-FB71991587BF}"/>
                </a:ext>
              </a:extLst>
            </p:cNvPr>
            <p:cNvSpPr txBox="1"/>
            <p:nvPr/>
          </p:nvSpPr>
          <p:spPr>
            <a:xfrm>
              <a:off x="1094747" y="8643622"/>
              <a:ext cx="367230" cy="369332"/>
            </a:xfrm>
            <a:prstGeom prst="rect">
              <a:avLst/>
            </a:prstGeom>
            <a:noFill/>
          </p:spPr>
          <p:txBody>
            <a:bodyPr wrap="square" rtlCol="0">
              <a:spAutoFit/>
            </a:bodyPr>
            <a:lstStyle/>
            <a:p>
              <a:pPr algn="ctr"/>
              <a:r>
                <a:rPr lang="en-US" dirty="0">
                  <a:solidFill>
                    <a:srgbClr val="0D1C48"/>
                  </a:solidFill>
                  <a:hlinkClick r:id="rId6">
                    <a:extLst>
                      <a:ext uri="{A12FA001-AC4F-418D-AE19-62706E023703}">
                        <ahyp:hlinkClr xmlns:ahyp="http://schemas.microsoft.com/office/drawing/2018/hyperlinkcolor" val="tx"/>
                      </a:ext>
                    </a:extLst>
                  </a:hlinkClick>
                </a:rPr>
                <a:t>in</a:t>
              </a:r>
              <a:endParaRPr lang="en-US" dirty="0">
                <a:solidFill>
                  <a:srgbClr val="0D1C48"/>
                </a:solidFill>
              </a:endParaRPr>
            </a:p>
          </p:txBody>
        </p:sp>
        <p:sp>
          <p:nvSpPr>
            <p:cNvPr id="6" name="TextBox 5">
              <a:extLst>
                <a:ext uri="{FF2B5EF4-FFF2-40B4-BE49-F238E27FC236}">
                  <a16:creationId xmlns:a16="http://schemas.microsoft.com/office/drawing/2014/main" id="{968BC416-290A-7BDC-2785-975FE800FD4D}"/>
                </a:ext>
              </a:extLst>
            </p:cNvPr>
            <p:cNvSpPr txBox="1"/>
            <p:nvPr/>
          </p:nvSpPr>
          <p:spPr>
            <a:xfrm>
              <a:off x="1588195" y="8641490"/>
              <a:ext cx="283734" cy="369332"/>
            </a:xfrm>
            <a:prstGeom prst="rect">
              <a:avLst/>
            </a:prstGeom>
            <a:noFill/>
          </p:spPr>
          <p:txBody>
            <a:bodyPr wrap="square" rtlCol="0">
              <a:spAutoFit/>
            </a:bodyPr>
            <a:lstStyle/>
            <a:p>
              <a:pPr algn="ctr"/>
              <a:r>
                <a:rPr lang="en-US" dirty="0">
                  <a:solidFill>
                    <a:srgbClr val="0D1C48"/>
                  </a:solidFill>
                  <a:hlinkClick r:id="rId7">
                    <a:extLst>
                      <a:ext uri="{A12FA001-AC4F-418D-AE19-62706E023703}">
                        <ahyp:hlinkClr xmlns:ahyp="http://schemas.microsoft.com/office/drawing/2018/hyperlinkcolor" val="tx"/>
                      </a:ext>
                    </a:extLst>
                  </a:hlinkClick>
                </a:rPr>
                <a:t>f</a:t>
              </a:r>
              <a:endParaRPr lang="en-US" dirty="0">
                <a:solidFill>
                  <a:srgbClr val="0D1C48"/>
                </a:solidFill>
              </a:endParaRPr>
            </a:p>
          </p:txBody>
        </p:sp>
        <p:grpSp>
          <p:nvGrpSpPr>
            <p:cNvPr id="7" name="Graphic 3">
              <a:extLst>
                <a:ext uri="{FF2B5EF4-FFF2-40B4-BE49-F238E27FC236}">
                  <a16:creationId xmlns:a16="http://schemas.microsoft.com/office/drawing/2014/main" id="{09C62B0D-C8C9-F4EC-BB5E-A8B17FE8735B}"/>
                </a:ext>
              </a:extLst>
            </p:cNvPr>
            <p:cNvGrpSpPr>
              <a:grpSpLocks noChangeAspect="1"/>
            </p:cNvGrpSpPr>
            <p:nvPr/>
          </p:nvGrpSpPr>
          <p:grpSpPr>
            <a:xfrm>
              <a:off x="1528076" y="8619411"/>
              <a:ext cx="399304" cy="399600"/>
              <a:chOff x="-1196056" y="2499889"/>
              <a:chExt cx="850463" cy="851093"/>
            </a:xfrm>
          </p:grpSpPr>
          <p:sp>
            <p:nvSpPr>
              <p:cNvPr id="45" name="Freeform 44">
                <a:extLst>
                  <a:ext uri="{FF2B5EF4-FFF2-40B4-BE49-F238E27FC236}">
                    <a16:creationId xmlns:a16="http://schemas.microsoft.com/office/drawing/2014/main" id="{D44FB934-483D-59F7-6F8B-79E9A1473A7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F4D8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id="{B14CAFAA-2BC1-C714-F003-8EC4BE9DA63B}"/>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8" name="Group 7">
              <a:extLst>
                <a:ext uri="{FF2B5EF4-FFF2-40B4-BE49-F238E27FC236}">
                  <a16:creationId xmlns:a16="http://schemas.microsoft.com/office/drawing/2014/main" id="{A87308A4-C027-E662-D497-7C56883AC854}"/>
                </a:ext>
              </a:extLst>
            </p:cNvPr>
            <p:cNvGrpSpPr/>
            <p:nvPr/>
          </p:nvGrpSpPr>
          <p:grpSpPr>
            <a:xfrm>
              <a:off x="1063321" y="8619411"/>
              <a:ext cx="398945" cy="398945"/>
              <a:chOff x="1063321" y="8619411"/>
              <a:chExt cx="398945" cy="398945"/>
            </a:xfrm>
          </p:grpSpPr>
          <p:sp>
            <p:nvSpPr>
              <p:cNvPr id="41" name="Freeform 40">
                <a:extLst>
                  <a:ext uri="{FF2B5EF4-FFF2-40B4-BE49-F238E27FC236}">
                    <a16:creationId xmlns:a16="http://schemas.microsoft.com/office/drawing/2014/main" id="{67F8044C-9F8E-3D8B-0C7D-7F7C1C357A05}"/>
                  </a:ext>
                </a:extLst>
              </p:cNvPr>
              <p:cNvSpPr/>
              <p:nvPr/>
            </p:nvSpPr>
            <p:spPr>
              <a:xfrm>
                <a:off x="1063321" y="8619411"/>
                <a:ext cx="398945" cy="398945"/>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F4D8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2" name="Freeform 41">
                <a:extLst>
                  <a:ext uri="{FF2B5EF4-FFF2-40B4-BE49-F238E27FC236}">
                    <a16:creationId xmlns:a16="http://schemas.microsoft.com/office/drawing/2014/main" id="{B8529672-8F55-9104-2CB5-CA1618FF9525}"/>
                  </a:ext>
                </a:extLst>
              </p:cNvPr>
              <p:cNvSpPr/>
              <p:nvPr/>
            </p:nvSpPr>
            <p:spPr>
              <a:xfrm>
                <a:off x="1137200" y="8693291"/>
                <a:ext cx="251187" cy="251188"/>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DF50BDB2-813D-8667-5A5C-BD177DF7407C}"/>
                  </a:ext>
                </a:extLst>
              </p:cNvPr>
              <p:cNvSpPr/>
              <p:nvPr/>
            </p:nvSpPr>
            <p:spPr>
              <a:xfrm>
                <a:off x="1198371" y="8754461"/>
                <a:ext cx="128844" cy="128845"/>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D92F9184-E830-4E66-06D4-7FC57899600F}"/>
                  </a:ext>
                </a:extLst>
              </p:cNvPr>
              <p:cNvSpPr/>
              <p:nvPr/>
            </p:nvSpPr>
            <p:spPr>
              <a:xfrm>
                <a:off x="1314804" y="8736728"/>
                <a:ext cx="30142" cy="30142"/>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9" name="Group 8">
              <a:extLst>
                <a:ext uri="{FF2B5EF4-FFF2-40B4-BE49-F238E27FC236}">
                  <a16:creationId xmlns:a16="http://schemas.microsoft.com/office/drawing/2014/main" id="{FD36AF10-2984-F6EB-1420-96B5464DD690}"/>
                </a:ext>
              </a:extLst>
            </p:cNvPr>
            <p:cNvGrpSpPr/>
            <p:nvPr/>
          </p:nvGrpSpPr>
          <p:grpSpPr>
            <a:xfrm>
              <a:off x="571792" y="8619411"/>
              <a:ext cx="398945" cy="398945"/>
              <a:chOff x="571792" y="8619413"/>
              <a:chExt cx="398945" cy="398945"/>
            </a:xfrm>
          </p:grpSpPr>
          <p:sp>
            <p:nvSpPr>
              <p:cNvPr id="10" name="Freeform 9">
                <a:extLst>
                  <a:ext uri="{FF2B5EF4-FFF2-40B4-BE49-F238E27FC236}">
                    <a16:creationId xmlns:a16="http://schemas.microsoft.com/office/drawing/2014/main" id="{4F576C0D-25FF-E0A6-47C0-DE56E2CA006A}"/>
                  </a:ext>
                </a:extLst>
              </p:cNvPr>
              <p:cNvSpPr/>
              <p:nvPr/>
            </p:nvSpPr>
            <p:spPr>
              <a:xfrm>
                <a:off x="571792" y="8619413"/>
                <a:ext cx="398945" cy="398945"/>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F4D8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29AE6FD0-D5C0-AAA6-7A30-E6AD09B1554F}"/>
                  </a:ext>
                </a:extLst>
              </p:cNvPr>
              <p:cNvSpPr/>
              <p:nvPr/>
            </p:nvSpPr>
            <p:spPr>
              <a:xfrm>
                <a:off x="737313" y="8764313"/>
                <a:ext cx="166386" cy="168305"/>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945FC9DF-AC49-9742-F805-A80FC3C9C797}"/>
                  </a:ext>
                </a:extLst>
              </p:cNvPr>
              <p:cNvSpPr/>
              <p:nvPr/>
            </p:nvSpPr>
            <p:spPr>
              <a:xfrm>
                <a:off x="652527" y="8768260"/>
                <a:ext cx="54533" cy="164159"/>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9327F084-1188-B75E-7602-FB2D32539D15}"/>
                  </a:ext>
                </a:extLst>
              </p:cNvPr>
              <p:cNvSpPr/>
              <p:nvPr/>
            </p:nvSpPr>
            <p:spPr>
              <a:xfrm>
                <a:off x="649266" y="8689066"/>
                <a:ext cx="61397" cy="5701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169825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3496D3AD-4847-942A-657C-A3073B8DC353}"/>
              </a:ext>
            </a:extLst>
          </p:cNvPr>
          <p:cNvPicPr>
            <a:picLocks noGrp="1" noChangeAspect="1"/>
          </p:cNvPicPr>
          <p:nvPr>
            <p:ph type="pic" sz="quarter" idx="10"/>
          </p:nvPr>
        </p:nvPicPr>
        <p:blipFill>
          <a:blip r:embed="rId3"/>
          <a:srcRect t="605" b="605"/>
          <a:stretch/>
        </p:blipFill>
        <p:spPr/>
      </p:pic>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940626" y="3428999"/>
            <a:ext cx="6135044" cy="2423161"/>
          </a:xfrm>
        </p:spPr>
        <p:txBody>
          <a:bodyPr/>
          <a:lstStyle/>
          <a:p>
            <a:pPr marL="0" indent="0"/>
            <a:r>
              <a:rPr lang="pl-PL" sz="2000" b="1" noProof="0" dirty="0" err="1"/>
              <a:t>This</a:t>
            </a:r>
            <a:r>
              <a:rPr lang="pl-PL" sz="2000" b="1" noProof="0" dirty="0"/>
              <a:t> part</a:t>
            </a:r>
            <a:r>
              <a:rPr lang="en-GB" sz="2000" b="1" noProof="0" dirty="0"/>
              <a:t> will </a:t>
            </a:r>
            <a:r>
              <a:rPr lang="pl-PL" sz="2000" b="1" noProof="0" dirty="0" err="1"/>
              <a:t>discuss</a:t>
            </a:r>
            <a:r>
              <a:rPr lang="pl-PL" sz="2000" b="1" noProof="0" dirty="0"/>
              <a:t> the </a:t>
            </a:r>
            <a:r>
              <a:rPr lang="pl-PL" sz="2000" b="1" noProof="0" dirty="0" err="1"/>
              <a:t>relationship</a:t>
            </a:r>
            <a:r>
              <a:rPr lang="pl-PL" sz="2000" b="1" noProof="0" dirty="0"/>
              <a:t> </a:t>
            </a:r>
            <a:r>
              <a:rPr lang="pl-PL" sz="2000" b="1" noProof="0" dirty="0" err="1"/>
              <a:t>between</a:t>
            </a:r>
            <a:r>
              <a:rPr lang="pl-PL" sz="2000" b="1" noProof="0" dirty="0"/>
              <a:t> </a:t>
            </a:r>
            <a:r>
              <a:rPr lang="pl-PL" sz="2000" b="1" noProof="0" dirty="0" err="1"/>
              <a:t>digitalization</a:t>
            </a:r>
            <a:r>
              <a:rPr lang="pl-PL" sz="2000" b="1" noProof="0" dirty="0"/>
              <a:t> and </a:t>
            </a:r>
            <a:r>
              <a:rPr lang="pl-PL" sz="2000" b="1" noProof="0" dirty="0" err="1"/>
              <a:t>resilience</a:t>
            </a:r>
            <a:r>
              <a:rPr lang="pl-PL" sz="2000" b="1" dirty="0"/>
              <a:t>, </a:t>
            </a:r>
            <a:r>
              <a:rPr lang="pl-PL" sz="2000" b="1" dirty="0" err="1"/>
              <a:t>highlighting</a:t>
            </a:r>
            <a:r>
              <a:rPr lang="pl-PL" sz="2000" b="1" dirty="0"/>
              <a:t> real </a:t>
            </a:r>
            <a:r>
              <a:rPr lang="pl-PL" sz="2000" b="1" dirty="0" err="1"/>
              <a:t>challenges</a:t>
            </a:r>
            <a:r>
              <a:rPr lang="pl-PL" sz="2000" b="1" dirty="0"/>
              <a:t> and </a:t>
            </a:r>
            <a:r>
              <a:rPr lang="pl-PL" sz="2000" b="1" dirty="0" err="1"/>
              <a:t>benefits</a:t>
            </a:r>
            <a:r>
              <a:rPr lang="pl-PL" sz="2000" b="1" dirty="0"/>
              <a:t>.</a:t>
            </a:r>
            <a:endParaRPr lang="pl-PL" sz="2000" b="1" noProof="0" dirty="0"/>
          </a:p>
          <a:p>
            <a:pPr marL="0" indent="0"/>
            <a:r>
              <a:rPr lang="pl-PL" sz="2000" dirty="0"/>
              <a:t>It </a:t>
            </a:r>
            <a:r>
              <a:rPr lang="pl-PL" sz="2000" dirty="0" err="1"/>
              <a:t>will</a:t>
            </a:r>
            <a:r>
              <a:rPr lang="pl-PL" sz="2000" dirty="0"/>
              <a:t> </a:t>
            </a:r>
            <a:r>
              <a:rPr lang="pl-PL" sz="2000" dirty="0" err="1"/>
              <a:t>support</a:t>
            </a:r>
            <a:r>
              <a:rPr lang="pl-PL" sz="2000" dirty="0"/>
              <a:t>:</a:t>
            </a:r>
            <a:endParaRPr lang="en-GB" sz="2000" noProof="0" dirty="0"/>
          </a:p>
          <a:p>
            <a:pPr marL="342900" indent="-342900">
              <a:buFont typeface="Arial" panose="020B0604020202020204" pitchFamily="34" charset="0"/>
              <a:buChar char="•"/>
            </a:pPr>
            <a:r>
              <a:rPr lang="en-GB" sz="2000" noProof="0" dirty="0"/>
              <a:t>Understanding the </a:t>
            </a:r>
            <a:r>
              <a:rPr lang="pl-PL" sz="2000" noProof="0" dirty="0">
                <a:solidFill>
                  <a:srgbClr val="F58220"/>
                </a:solidFill>
              </a:rPr>
              <a:t>role of </a:t>
            </a:r>
            <a:r>
              <a:rPr lang="pl-PL" sz="2000" noProof="0" dirty="0" err="1">
                <a:solidFill>
                  <a:srgbClr val="F58220"/>
                </a:solidFill>
              </a:rPr>
              <a:t>digital</a:t>
            </a:r>
            <a:r>
              <a:rPr lang="pl-PL" sz="2000" noProof="0" dirty="0">
                <a:solidFill>
                  <a:srgbClr val="F58220"/>
                </a:solidFill>
              </a:rPr>
              <a:t> </a:t>
            </a:r>
            <a:r>
              <a:rPr lang="pl-PL" sz="2000" noProof="0" dirty="0" err="1">
                <a:solidFill>
                  <a:srgbClr val="F58220"/>
                </a:solidFill>
              </a:rPr>
              <a:t>technologies</a:t>
            </a:r>
            <a:r>
              <a:rPr lang="pl-PL" sz="2000" noProof="0" dirty="0">
                <a:solidFill>
                  <a:srgbClr val="F58220"/>
                </a:solidFill>
              </a:rPr>
              <a:t> </a:t>
            </a:r>
            <a:r>
              <a:rPr lang="pl-PL" sz="2000" noProof="0" dirty="0"/>
              <a:t>in  </a:t>
            </a:r>
            <a:r>
              <a:rPr lang="pl-PL" sz="2000" noProof="0" dirty="0" err="1"/>
              <a:t>responding</a:t>
            </a:r>
            <a:r>
              <a:rPr lang="pl-PL" sz="2000" noProof="0" dirty="0"/>
              <a:t> to market </a:t>
            </a:r>
            <a:r>
              <a:rPr lang="pl-PL" sz="2000" noProof="0" dirty="0" err="1"/>
              <a:t>disruptions</a:t>
            </a:r>
            <a:r>
              <a:rPr lang="en-GB" sz="2000" noProof="0" dirty="0"/>
              <a:t>​</a:t>
            </a:r>
            <a:r>
              <a:rPr lang="pl-PL" sz="2000" noProof="0" dirty="0"/>
              <a:t>, and </a:t>
            </a:r>
            <a:r>
              <a:rPr lang="pl-PL" sz="2000" noProof="0" dirty="0" err="1"/>
              <a:t>enhancing</a:t>
            </a:r>
            <a:r>
              <a:rPr lang="pl-PL" sz="2000" noProof="0" dirty="0"/>
              <a:t> </a:t>
            </a:r>
            <a:r>
              <a:rPr lang="pl-PL" sz="2000" noProof="0" dirty="0" err="1"/>
              <a:t>organisational</a:t>
            </a:r>
            <a:r>
              <a:rPr lang="pl-PL" sz="2000" noProof="0" dirty="0"/>
              <a:t> </a:t>
            </a:r>
            <a:r>
              <a:rPr lang="pl-PL" sz="2000" noProof="0" dirty="0" err="1"/>
              <a:t>resilience</a:t>
            </a:r>
            <a:endParaRPr lang="en-GB" sz="2000" noProof="0" dirty="0"/>
          </a:p>
        </p:txBody>
      </p:sp>
      <p:sp>
        <p:nvSpPr>
          <p:cNvPr id="13" name="Rectangle 12">
            <a:extLst>
              <a:ext uri="{FF2B5EF4-FFF2-40B4-BE49-F238E27FC236}">
                <a16:creationId xmlns:a16="http://schemas.microsoft.com/office/drawing/2014/main" id="{F5B3DF5B-B659-D26B-965C-36176B3B9B03}"/>
              </a:ext>
            </a:extLst>
          </p:cNvPr>
          <p:cNvSpPr/>
          <p:nvPr/>
        </p:nvSpPr>
        <p:spPr>
          <a:xfrm>
            <a:off x="3926745" y="1252799"/>
            <a:ext cx="6405975" cy="17418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29" b="0" i="0" u="none" strike="noStrike" kern="1200" cap="none" spc="0" normalizeH="0" baseline="0" noProof="0" dirty="0">
              <a:ln>
                <a:noFill/>
              </a:ln>
              <a:solidFill>
                <a:srgbClr val="FFFFFF"/>
              </a:solidFill>
              <a:effectLst/>
              <a:uLnTx/>
              <a:uFillTx/>
              <a:latin typeface="Montserrat" panose="00000500000000000000" pitchFamily="50" charset="0"/>
              <a:ea typeface="+mn-ea"/>
              <a:cs typeface="+mn-cs"/>
            </a:endParaRPr>
          </a:p>
        </p:txBody>
      </p:sp>
      <p:sp>
        <p:nvSpPr>
          <p:cNvPr id="14" name="TextBox 13">
            <a:extLst>
              <a:ext uri="{FF2B5EF4-FFF2-40B4-BE49-F238E27FC236}">
                <a16:creationId xmlns:a16="http://schemas.microsoft.com/office/drawing/2014/main" id="{789EB091-9909-434F-09BC-37EEDA80CBFB}"/>
              </a:ext>
            </a:extLst>
          </p:cNvPr>
          <p:cNvSpPr txBox="1"/>
          <p:nvPr/>
        </p:nvSpPr>
        <p:spPr>
          <a:xfrm>
            <a:off x="4110770" y="1305097"/>
            <a:ext cx="6208110" cy="15696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200" b="0" i="0" u="none" strike="noStrike" kern="1200" cap="none" spc="324" normalizeH="0" baseline="0" noProof="0" dirty="0">
                <a:ln>
                  <a:noFill/>
                </a:ln>
                <a:solidFill>
                  <a:srgbClr val="F58220"/>
                </a:solidFill>
                <a:effectLst/>
                <a:uLnTx/>
                <a:uFillTx/>
                <a:latin typeface="Calibri" panose="020F0502020204030204" pitchFamily="34" charset="0"/>
                <a:ea typeface="+mn-ea"/>
                <a:cs typeface="Calibri" panose="020F0502020204030204" pitchFamily="34" charset="0"/>
              </a:rPr>
              <a:t>Part 3</a:t>
            </a:r>
          </a:p>
          <a:p>
            <a:pPr lvl="0">
              <a:defRPr/>
            </a:pPr>
            <a:r>
              <a:rPr lang="en-GB" sz="3200" b="1" spc="324" dirty="0">
                <a:solidFill>
                  <a:srgbClr val="F58220"/>
                </a:solidFill>
                <a:latin typeface="Calibri" panose="020F0502020204030204" pitchFamily="34" charset="0"/>
                <a:cs typeface="Calibri" panose="020F0502020204030204" pitchFamily="34" charset="0"/>
              </a:rPr>
              <a:t>Digitalization and resilience</a:t>
            </a:r>
            <a:r>
              <a:rPr lang="pl-PL" sz="3200" b="1" spc="324" dirty="0">
                <a:solidFill>
                  <a:srgbClr val="F58220"/>
                </a:solidFill>
                <a:latin typeface="Calibri" panose="020F0502020204030204" pitchFamily="34" charset="0"/>
                <a:cs typeface="Calibri" panose="020F0502020204030204" pitchFamily="34" charset="0"/>
              </a:rPr>
              <a:t> </a:t>
            </a:r>
            <a:br>
              <a:rPr lang="pl-PL" sz="3200" b="1" spc="324" dirty="0">
                <a:solidFill>
                  <a:srgbClr val="F58220"/>
                </a:solidFill>
                <a:latin typeface="Calibri" panose="020F0502020204030204" pitchFamily="34" charset="0"/>
                <a:cs typeface="Calibri" panose="020F0502020204030204" pitchFamily="34" charset="0"/>
              </a:rPr>
            </a:br>
            <a:r>
              <a:rPr lang="pl-PL" sz="3200" b="1" spc="324" dirty="0">
                <a:solidFill>
                  <a:srgbClr val="F58220"/>
                </a:solidFill>
                <a:latin typeface="Calibri" panose="020F0502020204030204" pitchFamily="34" charset="0"/>
                <a:cs typeface="Calibri" panose="020F0502020204030204" pitchFamily="34" charset="0"/>
              </a:rPr>
              <a:t>– </a:t>
            </a:r>
            <a:r>
              <a:rPr lang="pl-PL" sz="3200" b="1" spc="324" dirty="0" err="1">
                <a:solidFill>
                  <a:srgbClr val="F58220"/>
                </a:solidFill>
                <a:latin typeface="Calibri" panose="020F0502020204030204" pitchFamily="34" charset="0"/>
                <a:cs typeface="Calibri" panose="020F0502020204030204" pitchFamily="34" charset="0"/>
              </a:rPr>
              <a:t>discussion</a:t>
            </a:r>
            <a:r>
              <a:rPr lang="pl-PL" sz="3200" b="1" spc="324" dirty="0">
                <a:solidFill>
                  <a:srgbClr val="F58220"/>
                </a:solidFill>
                <a:latin typeface="Calibri" panose="020F0502020204030204" pitchFamily="34" charset="0"/>
                <a:cs typeface="Calibri" panose="020F0502020204030204" pitchFamily="34" charset="0"/>
              </a:rPr>
              <a:t> forum</a:t>
            </a:r>
            <a:endParaRPr lang="en-US" sz="3200" b="1" spc="324" dirty="0">
              <a:solidFill>
                <a:srgbClr val="F58220"/>
              </a:solidFill>
              <a:latin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82350492-E975-D8B4-41D6-E2E8D8AF94F3}"/>
              </a:ext>
            </a:extLst>
          </p:cNvPr>
          <p:cNvGrpSpPr/>
          <p:nvPr/>
        </p:nvGrpSpPr>
        <p:grpSpPr>
          <a:xfrm rot="20663724">
            <a:off x="558368" y="475953"/>
            <a:ext cx="2116321" cy="1553691"/>
            <a:chOff x="-3210224" y="5270177"/>
            <a:chExt cx="620531" cy="455561"/>
          </a:xfrm>
        </p:grpSpPr>
        <p:sp>
          <p:nvSpPr>
            <p:cNvPr id="6" name="Freeform 5">
              <a:extLst>
                <a:ext uri="{FF2B5EF4-FFF2-40B4-BE49-F238E27FC236}">
                  <a16:creationId xmlns:a16="http://schemas.microsoft.com/office/drawing/2014/main" id="{C1F1C9E7-FCEB-34EB-FF84-3144D3E99A3A}"/>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7" name="Freeform 6">
              <a:extLst>
                <a:ext uri="{FF2B5EF4-FFF2-40B4-BE49-F238E27FC236}">
                  <a16:creationId xmlns:a16="http://schemas.microsoft.com/office/drawing/2014/main" id="{3E0B3774-CCDD-A059-E3B3-39893C256F00}"/>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8" name="Freeform 7">
              <a:extLst>
                <a:ext uri="{FF2B5EF4-FFF2-40B4-BE49-F238E27FC236}">
                  <a16:creationId xmlns:a16="http://schemas.microsoft.com/office/drawing/2014/main" id="{81B3A69E-185F-6428-AB43-2CBD376EFCD1}"/>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0" name="Freeform 9">
              <a:extLst>
                <a:ext uri="{FF2B5EF4-FFF2-40B4-BE49-F238E27FC236}">
                  <a16:creationId xmlns:a16="http://schemas.microsoft.com/office/drawing/2014/main" id="{999BAC67-F9BF-3006-B05C-53A5328F9F1B}"/>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2" name="Freeform 11">
              <a:extLst>
                <a:ext uri="{FF2B5EF4-FFF2-40B4-BE49-F238E27FC236}">
                  <a16:creationId xmlns:a16="http://schemas.microsoft.com/office/drawing/2014/main" id="{7CBA98BF-9787-4EE3-3ED3-34D365AFBFBA}"/>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5" name="Freeform 14">
              <a:extLst>
                <a:ext uri="{FF2B5EF4-FFF2-40B4-BE49-F238E27FC236}">
                  <a16:creationId xmlns:a16="http://schemas.microsoft.com/office/drawing/2014/main" id="{D7D98964-6C71-FC0B-7603-705000E1D090}"/>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411665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DBAD2CB4-1ACD-9900-B2DC-52DB08C63A60}"/>
              </a:ext>
            </a:extLst>
          </p:cNvPr>
          <p:cNvPicPr>
            <a:picLocks noGrp="1" noChangeAspect="1"/>
          </p:cNvPicPr>
          <p:nvPr>
            <p:ph type="pic" sz="quarter" idx="11"/>
          </p:nvPr>
        </p:nvPicPr>
        <p:blipFill>
          <a:blip r:embed="rId3"/>
          <a:srcRect t="37479" b="37479"/>
          <a:stretch/>
        </p:blipFill>
        <p:spPr/>
      </p:pic>
      <p:sp>
        <p:nvSpPr>
          <p:cNvPr id="17" name="Text Placeholder 16">
            <a:extLst>
              <a:ext uri="{FF2B5EF4-FFF2-40B4-BE49-F238E27FC236}">
                <a16:creationId xmlns:a16="http://schemas.microsoft.com/office/drawing/2014/main" id="{2ADECA8B-2098-A646-FDB6-D0A1719B257A}"/>
              </a:ext>
            </a:extLst>
          </p:cNvPr>
          <p:cNvSpPr>
            <a:spLocks noGrp="1"/>
          </p:cNvSpPr>
          <p:nvPr>
            <p:ph type="body" sz="quarter" idx="15"/>
          </p:nvPr>
        </p:nvSpPr>
        <p:spPr>
          <a:xfrm>
            <a:off x="2376732" y="3151705"/>
            <a:ext cx="700387" cy="566443"/>
          </a:xfrm>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3212029" y="3151706"/>
            <a:ext cx="7646734" cy="566444"/>
          </a:xfrm>
          <a:prstGeom prst="rect">
            <a:avLst/>
          </a:prstGeom>
        </p:spPr>
        <p:txBody>
          <a:bodyPr/>
          <a:lstStyle/>
          <a:p>
            <a:r>
              <a:rPr lang="pl-PL" dirty="0"/>
              <a:t>Market </a:t>
            </a:r>
            <a:r>
              <a:rPr lang="pl-PL" dirty="0" err="1"/>
              <a:t>changes</a:t>
            </a:r>
            <a:r>
              <a:rPr lang="pl-PL" dirty="0"/>
              <a:t> and the </a:t>
            </a:r>
            <a:r>
              <a:rPr lang="pl-PL" dirty="0" err="1"/>
              <a:t>need</a:t>
            </a:r>
            <a:r>
              <a:rPr lang="pl-PL" dirty="0"/>
              <a:t> for </a:t>
            </a:r>
            <a:r>
              <a:rPr lang="pl-PL" dirty="0" err="1"/>
              <a:t>response</a:t>
            </a:r>
            <a:endParaRPr lang="en-US" dirty="0"/>
          </a:p>
        </p:txBody>
      </p:sp>
      <p:sp>
        <p:nvSpPr>
          <p:cNvPr id="29" name="Text Placeholder 28">
            <a:extLst>
              <a:ext uri="{FF2B5EF4-FFF2-40B4-BE49-F238E27FC236}">
                <a16:creationId xmlns:a16="http://schemas.microsoft.com/office/drawing/2014/main" id="{40C048B4-42C0-F0BC-C978-630F5F39F697}"/>
              </a:ext>
            </a:extLst>
          </p:cNvPr>
          <p:cNvSpPr>
            <a:spLocks noGrp="1"/>
          </p:cNvSpPr>
          <p:nvPr>
            <p:ph type="body" sz="quarter" idx="33"/>
          </p:nvPr>
        </p:nvSpPr>
        <p:spPr>
          <a:xfrm>
            <a:off x="2372332" y="3704732"/>
            <a:ext cx="700387" cy="566443"/>
          </a:xfrm>
        </p:spPr>
        <p:txBody>
          <a:bodyPr/>
          <a:lstStyle/>
          <a:p>
            <a:r>
              <a:rPr lang="en-US" dirty="0"/>
              <a:t>0</a:t>
            </a:r>
            <a:r>
              <a:rPr lang="pl-PL" dirty="0"/>
              <a:t>2</a:t>
            </a:r>
            <a:endParaRPr lang="en-US"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4"/>
          </p:nvPr>
        </p:nvSpPr>
        <p:spPr>
          <a:xfrm>
            <a:off x="3212029" y="3693317"/>
            <a:ext cx="8221700" cy="566444"/>
          </a:xfrm>
          <a:prstGeom prst="rect">
            <a:avLst/>
          </a:prstGeom>
        </p:spPr>
        <p:txBody>
          <a:bodyPr/>
          <a:lstStyle/>
          <a:p>
            <a:r>
              <a:rPr lang="pl-PL" dirty="0" err="1"/>
              <a:t>Digitalisation</a:t>
            </a:r>
            <a:r>
              <a:rPr lang="pl-PL" dirty="0"/>
              <a:t> </a:t>
            </a:r>
            <a:r>
              <a:rPr lang="pl-PL" dirty="0" err="1"/>
              <a:t>support</a:t>
            </a:r>
            <a:endParaRPr lang="en-US" b="1" dirty="0"/>
          </a:p>
        </p:txBody>
      </p:sp>
      <p:sp>
        <p:nvSpPr>
          <p:cNvPr id="30" name="Text Placeholder 29">
            <a:extLst>
              <a:ext uri="{FF2B5EF4-FFF2-40B4-BE49-F238E27FC236}">
                <a16:creationId xmlns:a16="http://schemas.microsoft.com/office/drawing/2014/main" id="{4386CB93-B483-14A0-2301-D52E9BAD2D5B}"/>
              </a:ext>
            </a:extLst>
          </p:cNvPr>
          <p:cNvSpPr>
            <a:spLocks noGrp="1"/>
          </p:cNvSpPr>
          <p:nvPr>
            <p:ph type="body" sz="quarter" idx="35"/>
          </p:nvPr>
        </p:nvSpPr>
        <p:spPr>
          <a:xfrm>
            <a:off x="2372332" y="4283831"/>
            <a:ext cx="700387" cy="566443"/>
          </a:xfrm>
        </p:spPr>
        <p:txBody>
          <a:bodyPr/>
          <a:lstStyle/>
          <a:p>
            <a:r>
              <a:rPr lang="en-US" dirty="0"/>
              <a:t>0</a:t>
            </a:r>
            <a:r>
              <a:rPr lang="pl-PL" dirty="0"/>
              <a:t>3</a:t>
            </a:r>
            <a:endParaRPr lang="en-US"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36"/>
          </p:nvPr>
        </p:nvSpPr>
        <p:spPr>
          <a:xfrm>
            <a:off x="3207629" y="4283832"/>
            <a:ext cx="7646734" cy="566444"/>
          </a:xfrm>
          <a:prstGeom prst="rect">
            <a:avLst/>
          </a:prstGeom>
        </p:spPr>
        <p:txBody>
          <a:bodyPr/>
          <a:lstStyle/>
          <a:p>
            <a:r>
              <a:rPr lang="pl-PL" dirty="0" err="1"/>
              <a:t>Digitalisation</a:t>
            </a:r>
            <a:r>
              <a:rPr lang="pl-PL" dirty="0"/>
              <a:t> </a:t>
            </a:r>
            <a:r>
              <a:rPr lang="pl-PL" dirty="0" err="1"/>
              <a:t>challenges</a:t>
            </a:r>
            <a:r>
              <a:rPr lang="pl-PL" dirty="0"/>
              <a:t> and </a:t>
            </a:r>
            <a:r>
              <a:rPr lang="pl-PL" dirty="0" err="1"/>
              <a:t>benefits</a:t>
            </a:r>
            <a:endParaRPr lang="en-US" dirty="0"/>
          </a:p>
        </p:txBody>
      </p:sp>
      <p:sp>
        <p:nvSpPr>
          <p:cNvPr id="12" name="Rectangle 11">
            <a:extLst>
              <a:ext uri="{FF2B5EF4-FFF2-40B4-BE49-F238E27FC236}">
                <a16:creationId xmlns:a16="http://schemas.microsoft.com/office/drawing/2014/main" id="{FD1AE6A7-36AA-0C4F-0261-5C67EE120960}"/>
              </a:ext>
            </a:extLst>
          </p:cNvPr>
          <p:cNvSpPr/>
          <p:nvPr/>
        </p:nvSpPr>
        <p:spPr>
          <a:xfrm>
            <a:off x="345172" y="1007603"/>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29" b="0" i="0" u="none" strike="noStrike" kern="1200" cap="none" spc="0" normalizeH="0" baseline="0" noProof="0" dirty="0">
              <a:ln>
                <a:noFill/>
              </a:ln>
              <a:solidFill>
                <a:srgbClr val="FFFFFF"/>
              </a:solidFill>
              <a:effectLst/>
              <a:uLnTx/>
              <a:uFillTx/>
              <a:latin typeface="Montserrat" panose="00000500000000000000" pitchFamily="50" charset="0"/>
              <a:ea typeface="+mn-ea"/>
              <a:cs typeface="+mn-cs"/>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29195" y="1059901"/>
            <a:ext cx="257769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324" normalizeH="0" baseline="0" noProof="0" dirty="0">
                <a:ln>
                  <a:noFill/>
                </a:ln>
                <a:solidFill>
                  <a:srgbClr val="F58220"/>
                </a:solidFill>
                <a:effectLst/>
                <a:uLnTx/>
                <a:uFillTx/>
                <a:latin typeface="Calibri" panose="020F0502020204030204" pitchFamily="34" charset="0"/>
                <a:ea typeface="+mn-ea"/>
                <a:cs typeface="Calibri" panose="020F0502020204030204" pitchFamily="34" charset="0"/>
              </a:rPr>
              <a:t>CONTENTS</a:t>
            </a:r>
          </a:p>
        </p:txBody>
      </p:sp>
      <p:grpSp>
        <p:nvGrpSpPr>
          <p:cNvPr id="5" name="Group 4">
            <a:extLst>
              <a:ext uri="{FF2B5EF4-FFF2-40B4-BE49-F238E27FC236}">
                <a16:creationId xmlns:a16="http://schemas.microsoft.com/office/drawing/2014/main" id="{A734AADD-FAAF-5528-AD83-A77B5F636370}"/>
              </a:ext>
            </a:extLst>
          </p:cNvPr>
          <p:cNvGrpSpPr/>
          <p:nvPr/>
        </p:nvGrpSpPr>
        <p:grpSpPr>
          <a:xfrm rot="14850580">
            <a:off x="9666130" y="1212997"/>
            <a:ext cx="2116321" cy="1553691"/>
            <a:chOff x="-3210224" y="5270177"/>
            <a:chExt cx="620531" cy="455561"/>
          </a:xfrm>
        </p:grpSpPr>
        <p:sp>
          <p:nvSpPr>
            <p:cNvPr id="6" name="Freeform 5">
              <a:extLst>
                <a:ext uri="{FF2B5EF4-FFF2-40B4-BE49-F238E27FC236}">
                  <a16:creationId xmlns:a16="http://schemas.microsoft.com/office/drawing/2014/main" id="{E895CA17-6E80-7B10-EA0C-C00F959FF146}"/>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7" name="Freeform 6">
              <a:extLst>
                <a:ext uri="{FF2B5EF4-FFF2-40B4-BE49-F238E27FC236}">
                  <a16:creationId xmlns:a16="http://schemas.microsoft.com/office/drawing/2014/main" id="{26791FDF-6CC8-E865-9786-0CD4734AAC96}"/>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8" name="Freeform 7">
              <a:extLst>
                <a:ext uri="{FF2B5EF4-FFF2-40B4-BE49-F238E27FC236}">
                  <a16:creationId xmlns:a16="http://schemas.microsoft.com/office/drawing/2014/main" id="{01234CC0-AB8B-ABF1-DEF8-267608A9ADF5}"/>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9" name="Freeform 8">
              <a:extLst>
                <a:ext uri="{FF2B5EF4-FFF2-40B4-BE49-F238E27FC236}">
                  <a16:creationId xmlns:a16="http://schemas.microsoft.com/office/drawing/2014/main" id="{F95BA93C-DF3B-3844-D890-1A77C6F9CDBC}"/>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0" name="Freeform 9">
              <a:extLst>
                <a:ext uri="{FF2B5EF4-FFF2-40B4-BE49-F238E27FC236}">
                  <a16:creationId xmlns:a16="http://schemas.microsoft.com/office/drawing/2014/main" id="{45203B7E-1D3B-6B1F-5CE8-50A7F1FA1A92}"/>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1" name="Freeform 10">
              <a:extLst>
                <a:ext uri="{FF2B5EF4-FFF2-40B4-BE49-F238E27FC236}">
                  <a16:creationId xmlns:a16="http://schemas.microsoft.com/office/drawing/2014/main" id="{AC218974-4FD2-0CBF-9493-0815BA04B641}"/>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27709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prstGeom prst="rect">
            <a:avLst/>
          </a:prstGeom>
        </p:spPr>
        <p:txBody>
          <a:bodyPr/>
          <a:lstStyle/>
          <a:p>
            <a:pPr algn="ctr"/>
            <a:r>
              <a:rPr lang="pl-PL" dirty="0"/>
              <a:t>DISCUSSION FORUM</a:t>
            </a:r>
            <a:endParaRPr lang="en-US" dirty="0"/>
          </a:p>
        </p:txBody>
      </p:sp>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9"/>
          </p:nvPr>
        </p:nvSpPr>
        <p:spPr>
          <a:xfrm>
            <a:off x="904856" y="1670778"/>
            <a:ext cx="10052954" cy="4360327"/>
          </a:xfrm>
          <a:prstGeom prst="rect">
            <a:avLst/>
          </a:prstGeom>
        </p:spPr>
        <p:txBody>
          <a:bodyPr/>
          <a:lstStyle/>
          <a:p>
            <a:pPr algn="ctr"/>
            <a:r>
              <a:rPr lang="pl-PL" i="1" dirty="0" err="1">
                <a:solidFill>
                  <a:srgbClr val="0D1C48"/>
                </a:solidFill>
              </a:rPr>
              <a:t>Guests</a:t>
            </a:r>
            <a:r>
              <a:rPr lang="pl-PL" i="1" dirty="0">
                <a:solidFill>
                  <a:srgbClr val="0D1C48"/>
                </a:solidFill>
              </a:rPr>
              <a:t>:</a:t>
            </a:r>
          </a:p>
          <a:p>
            <a:pPr algn="ctr"/>
            <a:endParaRPr lang="pl-PL" dirty="0">
              <a:solidFill>
                <a:srgbClr val="0D1C48"/>
              </a:solidFill>
            </a:endParaRPr>
          </a:p>
          <a:p>
            <a:pPr algn="ctr"/>
            <a:r>
              <a:rPr lang="pl-PL" b="1" dirty="0">
                <a:solidFill>
                  <a:srgbClr val="0D1C48"/>
                </a:solidFill>
              </a:rPr>
              <a:t>XXXXX</a:t>
            </a:r>
            <a:r>
              <a:rPr lang="pl-PL" dirty="0">
                <a:solidFill>
                  <a:srgbClr val="0D1C48"/>
                </a:solidFill>
              </a:rPr>
              <a:t> – IT </a:t>
            </a:r>
            <a:r>
              <a:rPr lang="pl-PL" dirty="0" err="1">
                <a:solidFill>
                  <a:srgbClr val="0D1C48"/>
                </a:solidFill>
              </a:rPr>
              <a:t>systems</a:t>
            </a:r>
            <a:r>
              <a:rPr lang="pl-PL" dirty="0">
                <a:solidFill>
                  <a:srgbClr val="0D1C48"/>
                </a:solidFill>
              </a:rPr>
              <a:t> </a:t>
            </a:r>
            <a:r>
              <a:rPr lang="pl-PL" dirty="0" err="1">
                <a:solidFill>
                  <a:srgbClr val="0D1C48"/>
                </a:solidFill>
              </a:rPr>
              <a:t>consultant</a:t>
            </a:r>
            <a:r>
              <a:rPr lang="pl-PL" dirty="0">
                <a:solidFill>
                  <a:srgbClr val="0D1C48"/>
                </a:solidFill>
              </a:rPr>
              <a:t>, </a:t>
            </a:r>
            <a:r>
              <a:rPr lang="pl-PL" dirty="0"/>
              <a:t>F&amp;B </a:t>
            </a:r>
            <a:r>
              <a:rPr lang="pl-PL" dirty="0" err="1"/>
              <a:t>production</a:t>
            </a:r>
            <a:r>
              <a:rPr lang="pl-PL" dirty="0"/>
              <a:t> </a:t>
            </a:r>
            <a:r>
              <a:rPr lang="pl-PL" dirty="0" err="1"/>
              <a:t>systems</a:t>
            </a:r>
            <a:endParaRPr lang="pl-PL" dirty="0">
              <a:solidFill>
                <a:srgbClr val="0D1C48"/>
              </a:solidFill>
            </a:endParaRPr>
          </a:p>
          <a:p>
            <a:pPr algn="ctr"/>
            <a:endParaRPr lang="pl-PL" dirty="0">
              <a:solidFill>
                <a:srgbClr val="0D1C48"/>
              </a:solidFill>
            </a:endParaRPr>
          </a:p>
          <a:p>
            <a:pPr algn="ctr"/>
            <a:r>
              <a:rPr lang="pl-PL" b="1" dirty="0"/>
              <a:t>XXXXX</a:t>
            </a:r>
            <a:r>
              <a:rPr lang="pl-PL" dirty="0"/>
              <a:t> – </a:t>
            </a:r>
            <a:r>
              <a:rPr lang="pl-PL" dirty="0">
                <a:solidFill>
                  <a:srgbClr val="0D1C48"/>
                </a:solidFill>
              </a:rPr>
              <a:t>IT </a:t>
            </a:r>
            <a:r>
              <a:rPr lang="pl-PL" dirty="0" err="1">
                <a:solidFill>
                  <a:srgbClr val="0D1C48"/>
                </a:solidFill>
              </a:rPr>
              <a:t>systems</a:t>
            </a:r>
            <a:r>
              <a:rPr lang="pl-PL" dirty="0">
                <a:solidFill>
                  <a:srgbClr val="0D1C48"/>
                </a:solidFill>
              </a:rPr>
              <a:t> </a:t>
            </a:r>
            <a:r>
              <a:rPr lang="pl-PL" dirty="0" err="1">
                <a:solidFill>
                  <a:srgbClr val="0D1C48"/>
                </a:solidFill>
              </a:rPr>
              <a:t>consultant</a:t>
            </a:r>
            <a:r>
              <a:rPr lang="pl-PL" dirty="0">
                <a:solidFill>
                  <a:srgbClr val="0D1C48"/>
                </a:solidFill>
              </a:rPr>
              <a:t>, </a:t>
            </a:r>
            <a:r>
              <a:rPr lang="pl-PL" dirty="0"/>
              <a:t>F&amp;B </a:t>
            </a:r>
            <a:r>
              <a:rPr lang="pl-PL" dirty="0" err="1"/>
              <a:t>operation</a:t>
            </a:r>
            <a:r>
              <a:rPr lang="pl-PL" dirty="0"/>
              <a:t> management </a:t>
            </a:r>
            <a:r>
              <a:rPr lang="pl-PL" dirty="0" err="1"/>
              <a:t>systems</a:t>
            </a:r>
            <a:endParaRPr lang="pl-PL" dirty="0">
              <a:solidFill>
                <a:srgbClr val="0D1C48"/>
              </a:solidFill>
            </a:endParaRPr>
          </a:p>
          <a:p>
            <a:pPr algn="ctr"/>
            <a:endParaRPr lang="pl-PL" dirty="0">
              <a:solidFill>
                <a:srgbClr val="0D1C48"/>
              </a:solidFill>
            </a:endParaRPr>
          </a:p>
          <a:p>
            <a:pPr algn="ctr"/>
            <a:r>
              <a:rPr lang="pl-PL" b="1" dirty="0"/>
              <a:t>XXXXX</a:t>
            </a:r>
            <a:r>
              <a:rPr lang="pl-PL" dirty="0"/>
              <a:t> – IT </a:t>
            </a:r>
            <a:r>
              <a:rPr lang="pl-PL" dirty="0" err="1"/>
              <a:t>systems</a:t>
            </a:r>
            <a:r>
              <a:rPr lang="pl-PL" dirty="0"/>
              <a:t> </a:t>
            </a:r>
            <a:r>
              <a:rPr lang="pl-PL" dirty="0" err="1"/>
              <a:t>educator</a:t>
            </a:r>
            <a:endParaRPr lang="pl-PL" dirty="0"/>
          </a:p>
          <a:p>
            <a:pPr algn="ctr"/>
            <a:endParaRPr lang="pl-PL" dirty="0"/>
          </a:p>
          <a:p>
            <a:pPr algn="ctr"/>
            <a:r>
              <a:rPr lang="pl-PL" b="1" dirty="0"/>
              <a:t>XXXXX</a:t>
            </a:r>
            <a:r>
              <a:rPr lang="pl-PL" dirty="0"/>
              <a:t> – </a:t>
            </a:r>
            <a:r>
              <a:rPr lang="pl-PL" dirty="0" err="1"/>
              <a:t>innovation</a:t>
            </a:r>
            <a:r>
              <a:rPr lang="pl-PL" dirty="0"/>
              <a:t> &amp; </a:t>
            </a:r>
            <a:r>
              <a:rPr lang="pl-PL" dirty="0" err="1"/>
              <a:t>technology</a:t>
            </a:r>
            <a:r>
              <a:rPr lang="pl-PL" dirty="0"/>
              <a:t> </a:t>
            </a:r>
            <a:r>
              <a:rPr lang="pl-PL" dirty="0" err="1"/>
              <a:t>trainer</a:t>
            </a:r>
            <a:r>
              <a:rPr lang="pl-PL" dirty="0"/>
              <a:t> </a:t>
            </a:r>
          </a:p>
          <a:p>
            <a:pPr algn="ctr"/>
            <a:endParaRPr lang="pl-PL" dirty="0">
              <a:solidFill>
                <a:srgbClr val="0D1C48"/>
              </a:solidFill>
            </a:endParaRPr>
          </a:p>
          <a:p>
            <a:pPr algn="ctr"/>
            <a:endParaRPr lang="pl-PL" dirty="0"/>
          </a:p>
          <a:p>
            <a:pPr algn="ctr"/>
            <a:r>
              <a:rPr lang="pl-PL" sz="3200" dirty="0" err="1">
                <a:solidFill>
                  <a:srgbClr val="F58220"/>
                </a:solidFill>
              </a:rPr>
              <a:t>Everyone</a:t>
            </a:r>
            <a:r>
              <a:rPr lang="pl-PL" sz="3200" dirty="0">
                <a:solidFill>
                  <a:srgbClr val="F58220"/>
                </a:solidFill>
              </a:rPr>
              <a:t> </a:t>
            </a:r>
            <a:r>
              <a:rPr lang="pl-PL" sz="3200" dirty="0" err="1">
                <a:solidFill>
                  <a:srgbClr val="F58220"/>
                </a:solidFill>
              </a:rPr>
              <a:t>is</a:t>
            </a:r>
            <a:r>
              <a:rPr lang="pl-PL" sz="3200" dirty="0">
                <a:solidFill>
                  <a:srgbClr val="F58220"/>
                </a:solidFill>
              </a:rPr>
              <a:t> </a:t>
            </a:r>
            <a:r>
              <a:rPr lang="pl-PL" sz="3200" dirty="0" err="1">
                <a:solidFill>
                  <a:srgbClr val="F58220"/>
                </a:solidFill>
              </a:rPr>
              <a:t>invited</a:t>
            </a:r>
            <a:r>
              <a:rPr lang="pl-PL" sz="3200" dirty="0">
                <a:solidFill>
                  <a:srgbClr val="F58220"/>
                </a:solidFill>
              </a:rPr>
              <a:t> to </a:t>
            </a:r>
            <a:r>
              <a:rPr lang="pl-PL" sz="3200" dirty="0" err="1">
                <a:solidFill>
                  <a:srgbClr val="F58220"/>
                </a:solidFill>
              </a:rPr>
              <a:t>ask</a:t>
            </a:r>
            <a:r>
              <a:rPr lang="pl-PL" sz="3200" dirty="0">
                <a:solidFill>
                  <a:srgbClr val="F58220"/>
                </a:solidFill>
              </a:rPr>
              <a:t> </a:t>
            </a:r>
            <a:r>
              <a:rPr lang="pl-PL" sz="3200" dirty="0" err="1">
                <a:solidFill>
                  <a:srgbClr val="F58220"/>
                </a:solidFill>
              </a:rPr>
              <a:t>questions</a:t>
            </a:r>
            <a:r>
              <a:rPr lang="pl-PL" sz="3200" dirty="0">
                <a:solidFill>
                  <a:srgbClr val="F58220"/>
                </a:solidFill>
              </a:rPr>
              <a:t> </a:t>
            </a:r>
          </a:p>
          <a:p>
            <a:pPr algn="ctr"/>
            <a:r>
              <a:rPr lang="pl-PL" sz="3200" dirty="0">
                <a:solidFill>
                  <a:srgbClr val="F58220"/>
                </a:solidFill>
              </a:rPr>
              <a:t>and </a:t>
            </a:r>
            <a:r>
              <a:rPr lang="pl-PL" sz="3200" dirty="0" err="1">
                <a:solidFill>
                  <a:srgbClr val="F58220"/>
                </a:solidFill>
              </a:rPr>
              <a:t>share</a:t>
            </a:r>
            <a:r>
              <a:rPr lang="pl-PL" sz="3200" dirty="0">
                <a:solidFill>
                  <a:srgbClr val="F58220"/>
                </a:solidFill>
              </a:rPr>
              <a:t> </a:t>
            </a:r>
            <a:r>
              <a:rPr lang="pl-PL" sz="3200" dirty="0" err="1">
                <a:solidFill>
                  <a:srgbClr val="F58220"/>
                </a:solidFill>
              </a:rPr>
              <a:t>interesting</a:t>
            </a:r>
            <a:r>
              <a:rPr lang="pl-PL" sz="3200" dirty="0">
                <a:solidFill>
                  <a:srgbClr val="F58220"/>
                </a:solidFill>
              </a:rPr>
              <a:t> </a:t>
            </a:r>
            <a:r>
              <a:rPr lang="pl-PL" sz="3200" dirty="0" err="1">
                <a:solidFill>
                  <a:srgbClr val="F58220"/>
                </a:solidFill>
              </a:rPr>
              <a:t>insights</a:t>
            </a:r>
            <a:endParaRPr lang="pl-PL" sz="3200" dirty="0">
              <a:solidFill>
                <a:srgbClr val="F58220"/>
              </a:solidFill>
            </a:endParaRPr>
          </a:p>
          <a:p>
            <a:endParaRPr lang="en-US" dirty="0">
              <a:solidFill>
                <a:srgbClr val="0D1C48"/>
              </a:solidFill>
            </a:endParaRPr>
          </a:p>
        </p:txBody>
      </p:sp>
    </p:spTree>
    <p:extLst>
      <p:ext uri="{BB962C8B-B14F-4D97-AF65-F5344CB8AC3E}">
        <p14:creationId xmlns:p14="http://schemas.microsoft.com/office/powerpoint/2010/main" val="840311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8D9FB-31A0-341B-8E0A-8AAA04E6621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3EF808E-98D0-0431-E36E-B52014D5656E}"/>
              </a:ext>
            </a:extLst>
          </p:cNvPr>
          <p:cNvSpPr>
            <a:spLocks noGrp="1"/>
          </p:cNvSpPr>
          <p:nvPr>
            <p:ph type="body" sz="quarter" idx="16"/>
          </p:nvPr>
        </p:nvSpPr>
        <p:spPr>
          <a:prstGeom prst="rect">
            <a:avLst/>
          </a:prstGeom>
        </p:spPr>
        <p:txBody>
          <a:bodyPr/>
          <a:lstStyle/>
          <a:p>
            <a:pPr algn="ctr"/>
            <a:r>
              <a:rPr lang="pl-PL" dirty="0"/>
              <a:t>DISCUSSION FORUM</a:t>
            </a:r>
            <a:endParaRPr lang="en-US" dirty="0"/>
          </a:p>
        </p:txBody>
      </p:sp>
      <p:sp>
        <p:nvSpPr>
          <p:cNvPr id="3" name="Text Placeholder 2">
            <a:extLst>
              <a:ext uri="{FF2B5EF4-FFF2-40B4-BE49-F238E27FC236}">
                <a16:creationId xmlns:a16="http://schemas.microsoft.com/office/drawing/2014/main" id="{3B597BC4-9851-D6FA-1CBC-0967C95CCF16}"/>
              </a:ext>
            </a:extLst>
          </p:cNvPr>
          <p:cNvSpPr>
            <a:spLocks noGrp="1"/>
          </p:cNvSpPr>
          <p:nvPr>
            <p:ph type="body" sz="quarter" idx="19"/>
          </p:nvPr>
        </p:nvSpPr>
        <p:spPr>
          <a:xfrm>
            <a:off x="904856" y="2148116"/>
            <a:ext cx="6156956" cy="3531914"/>
          </a:xfrm>
          <a:prstGeom prst="rect">
            <a:avLst/>
          </a:prstGeom>
        </p:spPr>
        <p:txBody>
          <a:bodyPr anchor="ctr"/>
          <a:lstStyle/>
          <a:p>
            <a:pPr marL="0" indent="0" algn="ctr">
              <a:spcBef>
                <a:spcPts val="1200"/>
              </a:spcBef>
            </a:pPr>
            <a:r>
              <a:rPr lang="en-GB" noProof="0" dirty="0"/>
              <a:t>What is the general attitude of F&amp;B companies to business digitalisation, what different strategies can be applied, and how does it impact organisational resilience? </a:t>
            </a:r>
          </a:p>
          <a:p>
            <a:pPr marL="0" indent="0" algn="ctr">
              <a:spcBef>
                <a:spcPts val="1200"/>
              </a:spcBef>
            </a:pPr>
            <a:r>
              <a:rPr lang="en-GB" noProof="0" dirty="0"/>
              <a:t>Does this attitude change over time? How?</a:t>
            </a:r>
            <a:endParaRPr lang="en-GB" noProof="0" dirty="0">
              <a:solidFill>
                <a:srgbClr val="0D1C48"/>
              </a:solidFill>
            </a:endParaRPr>
          </a:p>
        </p:txBody>
      </p:sp>
      <p:pic>
        <p:nvPicPr>
          <p:cNvPr id="2" name="Obraz 1">
            <a:extLst>
              <a:ext uri="{FF2B5EF4-FFF2-40B4-BE49-F238E27FC236}">
                <a16:creationId xmlns:a16="http://schemas.microsoft.com/office/drawing/2014/main" id="{1CE9CBBD-FC67-8B36-FCA6-C7D28B575633}"/>
              </a:ext>
            </a:extLst>
          </p:cNvPr>
          <p:cNvPicPr>
            <a:picLocks noChangeAspect="1"/>
          </p:cNvPicPr>
          <p:nvPr/>
        </p:nvPicPr>
        <p:blipFill>
          <a:blip r:embed="rId3"/>
          <a:stretch>
            <a:fillRect/>
          </a:stretch>
        </p:blipFill>
        <p:spPr>
          <a:xfrm>
            <a:off x="7441593" y="2148116"/>
            <a:ext cx="3516217" cy="3531914"/>
          </a:xfrm>
          <a:prstGeom prst="rect">
            <a:avLst/>
          </a:prstGeom>
        </p:spPr>
      </p:pic>
    </p:spTree>
    <p:extLst>
      <p:ext uri="{BB962C8B-B14F-4D97-AF65-F5344CB8AC3E}">
        <p14:creationId xmlns:p14="http://schemas.microsoft.com/office/powerpoint/2010/main" val="10479912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63774-065F-01ED-FADC-0E83FDCF783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0EF53C8-935A-2653-873E-CA4CC69A9B67}"/>
              </a:ext>
            </a:extLst>
          </p:cNvPr>
          <p:cNvSpPr>
            <a:spLocks noGrp="1"/>
          </p:cNvSpPr>
          <p:nvPr>
            <p:ph type="body" sz="quarter" idx="16"/>
          </p:nvPr>
        </p:nvSpPr>
        <p:spPr>
          <a:prstGeom prst="rect">
            <a:avLst/>
          </a:prstGeom>
        </p:spPr>
        <p:txBody>
          <a:bodyPr/>
          <a:lstStyle/>
          <a:p>
            <a:pPr algn="ctr"/>
            <a:r>
              <a:rPr lang="pl-PL" dirty="0"/>
              <a:t>DISCUSSION FORUM</a:t>
            </a:r>
            <a:endParaRPr lang="en-US" dirty="0"/>
          </a:p>
        </p:txBody>
      </p:sp>
      <p:sp>
        <p:nvSpPr>
          <p:cNvPr id="3" name="Text Placeholder 2">
            <a:extLst>
              <a:ext uri="{FF2B5EF4-FFF2-40B4-BE49-F238E27FC236}">
                <a16:creationId xmlns:a16="http://schemas.microsoft.com/office/drawing/2014/main" id="{50831585-99B9-50A7-A62D-175927608060}"/>
              </a:ext>
            </a:extLst>
          </p:cNvPr>
          <p:cNvSpPr>
            <a:spLocks noGrp="1"/>
          </p:cNvSpPr>
          <p:nvPr>
            <p:ph type="body" sz="quarter" idx="19"/>
          </p:nvPr>
        </p:nvSpPr>
        <p:spPr>
          <a:xfrm>
            <a:off x="904856" y="2148116"/>
            <a:ext cx="6156956" cy="3531914"/>
          </a:xfrm>
          <a:prstGeom prst="rect">
            <a:avLst/>
          </a:prstGeom>
        </p:spPr>
        <p:txBody>
          <a:bodyPr anchor="ctr"/>
          <a:lstStyle/>
          <a:p>
            <a:pPr marL="0" indent="0" algn="ctr">
              <a:spcBef>
                <a:spcPts val="1200"/>
              </a:spcBef>
            </a:pPr>
            <a:r>
              <a:rPr lang="en-GB" noProof="0" dirty="0">
                <a:solidFill>
                  <a:srgbClr val="0D1C48"/>
                </a:solidFill>
              </a:rPr>
              <a:t>What are the main challenges when implementing IT systems </a:t>
            </a:r>
            <a:r>
              <a:rPr lang="en-GB" noProof="0" dirty="0"/>
              <a:t>/ digital solutions in F&amp;B sector?</a:t>
            </a:r>
          </a:p>
          <a:p>
            <a:pPr marL="0" indent="0" algn="ctr">
              <a:spcBef>
                <a:spcPts val="1200"/>
              </a:spcBef>
            </a:pPr>
            <a:r>
              <a:rPr lang="en-GB" noProof="0" dirty="0">
                <a:solidFill>
                  <a:srgbClr val="0D1C48"/>
                </a:solidFill>
              </a:rPr>
              <a:t>What is the role of resistance? How important is Digital Mindset – of individual</a:t>
            </a:r>
            <a:r>
              <a:rPr lang="en-GB" noProof="0" dirty="0"/>
              <a:t>s and organisations</a:t>
            </a:r>
            <a:r>
              <a:rPr lang="en-GB" noProof="0" dirty="0">
                <a:solidFill>
                  <a:srgbClr val="0D1C48"/>
                </a:solidFill>
              </a:rPr>
              <a:t>?</a:t>
            </a:r>
          </a:p>
          <a:p>
            <a:pPr marL="0" indent="0" algn="ctr">
              <a:spcBef>
                <a:spcPts val="1200"/>
              </a:spcBef>
            </a:pPr>
            <a:r>
              <a:rPr lang="en-GB" noProof="0" dirty="0">
                <a:solidFill>
                  <a:srgbClr val="0D1C48"/>
                </a:solidFill>
              </a:rPr>
              <a:t>What competences should be developed or acquired to navigate digital transformation smoothly?</a:t>
            </a:r>
          </a:p>
        </p:txBody>
      </p:sp>
      <p:pic>
        <p:nvPicPr>
          <p:cNvPr id="2" name="Obraz 1">
            <a:extLst>
              <a:ext uri="{FF2B5EF4-FFF2-40B4-BE49-F238E27FC236}">
                <a16:creationId xmlns:a16="http://schemas.microsoft.com/office/drawing/2014/main" id="{9FA2F28D-93B5-56B0-088D-4B18DD01BA1E}"/>
              </a:ext>
            </a:extLst>
          </p:cNvPr>
          <p:cNvPicPr>
            <a:picLocks noChangeAspect="1"/>
          </p:cNvPicPr>
          <p:nvPr/>
        </p:nvPicPr>
        <p:blipFill>
          <a:blip r:embed="rId3"/>
          <a:stretch>
            <a:fillRect/>
          </a:stretch>
        </p:blipFill>
        <p:spPr>
          <a:xfrm>
            <a:off x="7441593" y="2148116"/>
            <a:ext cx="3516217" cy="3531914"/>
          </a:xfrm>
          <a:prstGeom prst="rect">
            <a:avLst/>
          </a:prstGeom>
        </p:spPr>
      </p:pic>
    </p:spTree>
    <p:extLst>
      <p:ext uri="{BB962C8B-B14F-4D97-AF65-F5344CB8AC3E}">
        <p14:creationId xmlns:p14="http://schemas.microsoft.com/office/powerpoint/2010/main" val="1874472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66179-867B-FCF0-A05E-BF7983D094A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3E1D02E-FD39-D6E1-C511-071B6191EF22}"/>
              </a:ext>
            </a:extLst>
          </p:cNvPr>
          <p:cNvSpPr>
            <a:spLocks noGrp="1"/>
          </p:cNvSpPr>
          <p:nvPr>
            <p:ph type="body" sz="quarter" idx="16"/>
          </p:nvPr>
        </p:nvSpPr>
        <p:spPr>
          <a:prstGeom prst="rect">
            <a:avLst/>
          </a:prstGeom>
        </p:spPr>
        <p:txBody>
          <a:bodyPr/>
          <a:lstStyle/>
          <a:p>
            <a:pPr algn="ctr"/>
            <a:r>
              <a:rPr lang="pl-PL" dirty="0"/>
              <a:t>DISCUSSION FORUM</a:t>
            </a:r>
            <a:endParaRPr lang="en-US" dirty="0"/>
          </a:p>
        </p:txBody>
      </p:sp>
      <p:sp>
        <p:nvSpPr>
          <p:cNvPr id="3" name="Text Placeholder 2">
            <a:extLst>
              <a:ext uri="{FF2B5EF4-FFF2-40B4-BE49-F238E27FC236}">
                <a16:creationId xmlns:a16="http://schemas.microsoft.com/office/drawing/2014/main" id="{D554C69A-4B26-FE2F-B3C3-A929A37E2409}"/>
              </a:ext>
            </a:extLst>
          </p:cNvPr>
          <p:cNvSpPr>
            <a:spLocks noGrp="1"/>
          </p:cNvSpPr>
          <p:nvPr>
            <p:ph type="body" sz="quarter" idx="19"/>
          </p:nvPr>
        </p:nvSpPr>
        <p:spPr>
          <a:xfrm>
            <a:off x="904856" y="2148116"/>
            <a:ext cx="6156956" cy="3531914"/>
          </a:xfrm>
          <a:prstGeom prst="rect">
            <a:avLst/>
          </a:prstGeom>
        </p:spPr>
        <p:txBody>
          <a:bodyPr anchor="ctr"/>
          <a:lstStyle/>
          <a:p>
            <a:pPr marL="0" indent="0" algn="ctr">
              <a:spcBef>
                <a:spcPts val="1200"/>
              </a:spcBef>
            </a:pPr>
            <a:r>
              <a:rPr lang="pl-PL" sz="3200" noProof="0" dirty="0" err="1">
                <a:solidFill>
                  <a:srgbClr val="0D1C48"/>
                </a:solidFill>
              </a:rPr>
              <a:t>Participants</a:t>
            </a:r>
            <a:r>
              <a:rPr lang="pl-PL" sz="3200" noProof="0" dirty="0">
                <a:solidFill>
                  <a:srgbClr val="0D1C48"/>
                </a:solidFill>
              </a:rPr>
              <a:t> </a:t>
            </a:r>
            <a:r>
              <a:rPr lang="pl-PL" sz="3200" noProof="0" dirty="0" err="1">
                <a:solidFill>
                  <a:srgbClr val="0D1C48"/>
                </a:solidFill>
              </a:rPr>
              <a:t>questions</a:t>
            </a:r>
            <a:r>
              <a:rPr lang="pl-PL" sz="3200" noProof="0" dirty="0">
                <a:solidFill>
                  <a:srgbClr val="0D1C48"/>
                </a:solidFill>
              </a:rPr>
              <a:t> </a:t>
            </a:r>
          </a:p>
          <a:p>
            <a:pPr marL="0" indent="0" algn="ctr">
              <a:spcBef>
                <a:spcPts val="1200"/>
              </a:spcBef>
            </a:pPr>
            <a:r>
              <a:rPr lang="pl-PL" sz="3200" noProof="0" dirty="0">
                <a:solidFill>
                  <a:srgbClr val="0D1C48"/>
                </a:solidFill>
              </a:rPr>
              <a:t>and </a:t>
            </a:r>
            <a:r>
              <a:rPr lang="pl-PL" sz="3200" noProof="0" dirty="0" err="1">
                <a:solidFill>
                  <a:srgbClr val="0D1C48"/>
                </a:solidFill>
              </a:rPr>
              <a:t>comments</a:t>
            </a:r>
            <a:r>
              <a:rPr lang="pl-PL" sz="3200" noProof="0" dirty="0">
                <a:solidFill>
                  <a:srgbClr val="0D1C48"/>
                </a:solidFill>
              </a:rPr>
              <a:t>?</a:t>
            </a:r>
            <a:endParaRPr lang="en-GB" sz="3200" noProof="0" dirty="0">
              <a:solidFill>
                <a:srgbClr val="0D1C48"/>
              </a:solidFill>
            </a:endParaRPr>
          </a:p>
        </p:txBody>
      </p:sp>
      <p:pic>
        <p:nvPicPr>
          <p:cNvPr id="2" name="Obraz 1">
            <a:extLst>
              <a:ext uri="{FF2B5EF4-FFF2-40B4-BE49-F238E27FC236}">
                <a16:creationId xmlns:a16="http://schemas.microsoft.com/office/drawing/2014/main" id="{B93A135B-D2CA-06A9-F159-8A31F79D1CAD}"/>
              </a:ext>
            </a:extLst>
          </p:cNvPr>
          <p:cNvPicPr>
            <a:picLocks noChangeAspect="1"/>
          </p:cNvPicPr>
          <p:nvPr/>
        </p:nvPicPr>
        <p:blipFill>
          <a:blip r:embed="rId3"/>
          <a:stretch>
            <a:fillRect/>
          </a:stretch>
        </p:blipFill>
        <p:spPr>
          <a:xfrm>
            <a:off x="7441593" y="2148116"/>
            <a:ext cx="3516217" cy="3531914"/>
          </a:xfrm>
          <a:prstGeom prst="rect">
            <a:avLst/>
          </a:prstGeom>
        </p:spPr>
      </p:pic>
    </p:spTree>
    <p:extLst>
      <p:ext uri="{BB962C8B-B14F-4D97-AF65-F5344CB8AC3E}">
        <p14:creationId xmlns:p14="http://schemas.microsoft.com/office/powerpoint/2010/main" val="3565812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F0A00-A2B7-4DF5-8D4B-251AD824CA8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70D1ED3-CD4F-1A5A-6838-2ACD7420A66B}"/>
              </a:ext>
            </a:extLst>
          </p:cNvPr>
          <p:cNvSpPr>
            <a:spLocks noGrp="1"/>
          </p:cNvSpPr>
          <p:nvPr>
            <p:ph type="body" sz="quarter" idx="16"/>
          </p:nvPr>
        </p:nvSpPr>
        <p:spPr>
          <a:prstGeom prst="rect">
            <a:avLst/>
          </a:prstGeom>
        </p:spPr>
        <p:txBody>
          <a:bodyPr/>
          <a:lstStyle/>
          <a:p>
            <a:pPr algn="ctr"/>
            <a:r>
              <a:rPr lang="pl-PL" dirty="0"/>
              <a:t>DISCUSSION FORUM</a:t>
            </a:r>
            <a:endParaRPr lang="en-US" dirty="0"/>
          </a:p>
        </p:txBody>
      </p:sp>
      <p:sp>
        <p:nvSpPr>
          <p:cNvPr id="3" name="Text Placeholder 2">
            <a:extLst>
              <a:ext uri="{FF2B5EF4-FFF2-40B4-BE49-F238E27FC236}">
                <a16:creationId xmlns:a16="http://schemas.microsoft.com/office/drawing/2014/main" id="{83B4C68E-3C8D-E249-E872-469DE1BF968F}"/>
              </a:ext>
            </a:extLst>
          </p:cNvPr>
          <p:cNvSpPr>
            <a:spLocks noGrp="1"/>
          </p:cNvSpPr>
          <p:nvPr>
            <p:ph type="body" sz="quarter" idx="19"/>
          </p:nvPr>
        </p:nvSpPr>
        <p:spPr>
          <a:xfrm>
            <a:off x="904856" y="2148116"/>
            <a:ext cx="6156956" cy="3531914"/>
          </a:xfrm>
          <a:prstGeom prst="rect">
            <a:avLst/>
          </a:prstGeom>
        </p:spPr>
        <p:txBody>
          <a:bodyPr anchor="ctr"/>
          <a:lstStyle/>
          <a:p>
            <a:pPr marL="0" indent="0" algn="ctr">
              <a:spcBef>
                <a:spcPts val="1200"/>
              </a:spcBef>
            </a:pPr>
            <a:r>
              <a:rPr lang="pl-PL" noProof="0" dirty="0">
                <a:solidFill>
                  <a:srgbClr val="0D1C48"/>
                </a:solidFill>
              </a:rPr>
              <a:t>How </a:t>
            </a:r>
            <a:r>
              <a:rPr lang="pl-PL" noProof="0" dirty="0" err="1">
                <a:solidFill>
                  <a:srgbClr val="0D1C48"/>
                </a:solidFill>
              </a:rPr>
              <a:t>could</a:t>
            </a:r>
            <a:r>
              <a:rPr lang="pl-PL" noProof="0" dirty="0">
                <a:solidFill>
                  <a:srgbClr val="0D1C48"/>
                </a:solidFill>
              </a:rPr>
              <a:t> </a:t>
            </a:r>
            <a:r>
              <a:rPr lang="pl-PL" dirty="0" err="1"/>
              <a:t>young</a:t>
            </a:r>
            <a:r>
              <a:rPr lang="pl-PL" dirty="0"/>
              <a:t> </a:t>
            </a:r>
            <a:r>
              <a:rPr lang="pl-PL" dirty="0" err="1"/>
              <a:t>digital</a:t>
            </a:r>
            <a:r>
              <a:rPr lang="pl-PL" dirty="0"/>
              <a:t> </a:t>
            </a:r>
            <a:r>
              <a:rPr lang="pl-PL" dirty="0" err="1"/>
              <a:t>change</a:t>
            </a:r>
            <a:r>
              <a:rPr lang="pl-PL" dirty="0"/>
              <a:t> </a:t>
            </a:r>
            <a:r>
              <a:rPr lang="pl-PL" dirty="0" err="1"/>
              <a:t>agents</a:t>
            </a:r>
            <a:r>
              <a:rPr lang="pl-PL" dirty="0"/>
              <a:t> </a:t>
            </a:r>
            <a:r>
              <a:rPr lang="pl-PL" dirty="0" err="1"/>
              <a:t>seize</a:t>
            </a:r>
            <a:r>
              <a:rPr lang="pl-PL" dirty="0"/>
              <a:t> the </a:t>
            </a:r>
            <a:r>
              <a:rPr lang="pl-PL" dirty="0" err="1"/>
              <a:t>best</a:t>
            </a:r>
            <a:r>
              <a:rPr lang="pl-PL" dirty="0"/>
              <a:t> </a:t>
            </a:r>
            <a:r>
              <a:rPr lang="pl-PL" dirty="0" err="1"/>
              <a:t>opportunities</a:t>
            </a:r>
            <a:r>
              <a:rPr lang="pl-PL" dirty="0"/>
              <a:t> for F&amp;B </a:t>
            </a:r>
            <a:r>
              <a:rPr lang="pl-PL" dirty="0" err="1"/>
              <a:t>companies</a:t>
            </a:r>
            <a:r>
              <a:rPr lang="pl-PL" dirty="0"/>
              <a:t>’ </a:t>
            </a:r>
            <a:r>
              <a:rPr lang="pl-PL" dirty="0" err="1"/>
              <a:t>digital</a:t>
            </a:r>
            <a:r>
              <a:rPr lang="pl-PL" dirty="0"/>
              <a:t> </a:t>
            </a:r>
            <a:r>
              <a:rPr lang="pl-PL" dirty="0" err="1"/>
              <a:t>transformation</a:t>
            </a:r>
            <a:r>
              <a:rPr lang="pl-PL" dirty="0"/>
              <a:t> to </a:t>
            </a:r>
            <a:r>
              <a:rPr lang="pl-PL" dirty="0" err="1"/>
              <a:t>build</a:t>
            </a:r>
            <a:r>
              <a:rPr lang="pl-PL" dirty="0"/>
              <a:t> </a:t>
            </a:r>
            <a:r>
              <a:rPr lang="pl-PL" dirty="0" err="1"/>
              <a:t>their</a:t>
            </a:r>
            <a:r>
              <a:rPr lang="pl-PL" dirty="0"/>
              <a:t> </a:t>
            </a:r>
            <a:r>
              <a:rPr lang="pl-PL" dirty="0" err="1"/>
              <a:t>organisational</a:t>
            </a:r>
            <a:r>
              <a:rPr lang="pl-PL" dirty="0"/>
              <a:t> </a:t>
            </a:r>
            <a:r>
              <a:rPr lang="pl-PL" dirty="0" err="1"/>
              <a:t>resilience</a:t>
            </a:r>
            <a:r>
              <a:rPr lang="pl-PL" dirty="0"/>
              <a:t>?</a:t>
            </a:r>
          </a:p>
          <a:p>
            <a:pPr marL="0" indent="0" algn="ctr">
              <a:spcBef>
                <a:spcPts val="1200"/>
              </a:spcBef>
            </a:pPr>
            <a:r>
              <a:rPr lang="pl-PL" noProof="0" dirty="0" err="1">
                <a:solidFill>
                  <a:srgbClr val="0D1C48"/>
                </a:solidFill>
              </a:rPr>
              <a:t>What’s</a:t>
            </a:r>
            <a:r>
              <a:rPr lang="pl-PL" noProof="0" dirty="0">
                <a:solidFill>
                  <a:srgbClr val="0D1C48"/>
                </a:solidFill>
              </a:rPr>
              <a:t> </a:t>
            </a:r>
            <a:r>
              <a:rPr lang="pl-PL" noProof="0" dirty="0" err="1">
                <a:solidFill>
                  <a:srgbClr val="0D1C48"/>
                </a:solidFill>
              </a:rPr>
              <a:t>your</a:t>
            </a:r>
            <a:r>
              <a:rPr lang="pl-PL" noProof="0" dirty="0">
                <a:solidFill>
                  <a:srgbClr val="0D1C48"/>
                </a:solidFill>
              </a:rPr>
              <a:t> </a:t>
            </a:r>
            <a:r>
              <a:rPr lang="pl-PL" noProof="0" dirty="0" err="1">
                <a:solidFill>
                  <a:srgbClr val="0D1C48"/>
                </a:solidFill>
              </a:rPr>
              <a:t>recommendation</a:t>
            </a:r>
            <a:r>
              <a:rPr lang="pl-PL" noProof="0" dirty="0">
                <a:solidFill>
                  <a:srgbClr val="0D1C48"/>
                </a:solidFill>
              </a:rPr>
              <a:t>?</a:t>
            </a:r>
          </a:p>
        </p:txBody>
      </p:sp>
      <p:pic>
        <p:nvPicPr>
          <p:cNvPr id="2" name="Obraz 1">
            <a:extLst>
              <a:ext uri="{FF2B5EF4-FFF2-40B4-BE49-F238E27FC236}">
                <a16:creationId xmlns:a16="http://schemas.microsoft.com/office/drawing/2014/main" id="{FCE2FF00-9C28-F06D-2E76-4B20A6EA5FE7}"/>
              </a:ext>
            </a:extLst>
          </p:cNvPr>
          <p:cNvPicPr>
            <a:picLocks noChangeAspect="1"/>
          </p:cNvPicPr>
          <p:nvPr/>
        </p:nvPicPr>
        <p:blipFill>
          <a:blip r:embed="rId3"/>
          <a:stretch>
            <a:fillRect/>
          </a:stretch>
        </p:blipFill>
        <p:spPr>
          <a:xfrm>
            <a:off x="7441593" y="2148116"/>
            <a:ext cx="3516217" cy="3531914"/>
          </a:xfrm>
          <a:prstGeom prst="rect">
            <a:avLst/>
          </a:prstGeom>
        </p:spPr>
      </p:pic>
    </p:spTree>
    <p:extLst>
      <p:ext uri="{BB962C8B-B14F-4D97-AF65-F5344CB8AC3E}">
        <p14:creationId xmlns:p14="http://schemas.microsoft.com/office/powerpoint/2010/main" val="19194667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080A2-10B8-724B-2DBC-5E03FE050D4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D6F3DA2-A790-0FD5-EC2E-A2075CEB9492}"/>
              </a:ext>
            </a:extLst>
          </p:cNvPr>
          <p:cNvSpPr>
            <a:spLocks noGrp="1"/>
          </p:cNvSpPr>
          <p:nvPr>
            <p:ph type="body" sz="quarter" idx="16"/>
          </p:nvPr>
        </p:nvSpPr>
        <p:spPr>
          <a:prstGeom prst="rect">
            <a:avLst/>
          </a:prstGeom>
        </p:spPr>
        <p:txBody>
          <a:bodyPr/>
          <a:lstStyle/>
          <a:p>
            <a:pPr algn="ctr"/>
            <a:r>
              <a:rPr lang="pl-PL" dirty="0"/>
              <a:t>DISCUSSION FORUM</a:t>
            </a:r>
            <a:endParaRPr lang="en-US" dirty="0"/>
          </a:p>
        </p:txBody>
      </p:sp>
      <p:sp>
        <p:nvSpPr>
          <p:cNvPr id="3" name="Text Placeholder 2">
            <a:extLst>
              <a:ext uri="{FF2B5EF4-FFF2-40B4-BE49-F238E27FC236}">
                <a16:creationId xmlns:a16="http://schemas.microsoft.com/office/drawing/2014/main" id="{D95CBC88-5C80-D32A-7E4E-A28BA4F60C74}"/>
              </a:ext>
            </a:extLst>
          </p:cNvPr>
          <p:cNvSpPr>
            <a:spLocks noGrp="1"/>
          </p:cNvSpPr>
          <p:nvPr>
            <p:ph type="body" sz="quarter" idx="19"/>
          </p:nvPr>
        </p:nvSpPr>
        <p:spPr>
          <a:xfrm>
            <a:off x="904856" y="2148116"/>
            <a:ext cx="6156956" cy="3531914"/>
          </a:xfrm>
          <a:prstGeom prst="rect">
            <a:avLst/>
          </a:prstGeom>
        </p:spPr>
        <p:txBody>
          <a:bodyPr anchor="ctr"/>
          <a:lstStyle/>
          <a:p>
            <a:pPr marL="0" indent="0" algn="ctr">
              <a:spcBef>
                <a:spcPts val="1200"/>
              </a:spcBef>
            </a:pPr>
            <a:r>
              <a:rPr lang="pl-PL" noProof="0" dirty="0" err="1">
                <a:solidFill>
                  <a:srgbClr val="0D1C48"/>
                </a:solidFill>
              </a:rPr>
              <a:t>What</a:t>
            </a:r>
            <a:r>
              <a:rPr lang="pl-PL" noProof="0" dirty="0">
                <a:solidFill>
                  <a:srgbClr val="0D1C48"/>
                </a:solidFill>
              </a:rPr>
              <a:t> </a:t>
            </a:r>
            <a:r>
              <a:rPr lang="pl-PL" noProof="0" dirty="0" err="1">
                <a:solidFill>
                  <a:srgbClr val="0D1C48"/>
                </a:solidFill>
              </a:rPr>
              <a:t>arguments</a:t>
            </a:r>
            <a:r>
              <a:rPr lang="pl-PL" noProof="0" dirty="0">
                <a:solidFill>
                  <a:srgbClr val="0D1C48"/>
                </a:solidFill>
              </a:rPr>
              <a:t> </a:t>
            </a:r>
            <a:r>
              <a:rPr lang="pl-PL" noProof="0" dirty="0" err="1">
                <a:solidFill>
                  <a:srgbClr val="0D1C48"/>
                </a:solidFill>
              </a:rPr>
              <a:t>can</a:t>
            </a:r>
            <a:r>
              <a:rPr lang="pl-PL" noProof="0" dirty="0">
                <a:solidFill>
                  <a:srgbClr val="0D1C48"/>
                </a:solidFill>
              </a:rPr>
              <a:t> the </a:t>
            </a:r>
            <a:r>
              <a:rPr lang="pl-PL" dirty="0" err="1"/>
              <a:t>young</a:t>
            </a:r>
            <a:r>
              <a:rPr lang="pl-PL" dirty="0"/>
              <a:t> </a:t>
            </a:r>
            <a:r>
              <a:rPr lang="pl-PL" dirty="0" err="1"/>
              <a:t>digital</a:t>
            </a:r>
            <a:r>
              <a:rPr lang="pl-PL" dirty="0"/>
              <a:t> </a:t>
            </a:r>
            <a:r>
              <a:rPr lang="pl-PL" dirty="0" err="1"/>
              <a:t>change</a:t>
            </a:r>
            <a:r>
              <a:rPr lang="pl-PL" dirty="0"/>
              <a:t> </a:t>
            </a:r>
            <a:r>
              <a:rPr lang="pl-PL" dirty="0" err="1"/>
              <a:t>agents</a:t>
            </a:r>
            <a:r>
              <a:rPr lang="pl-PL" dirty="0"/>
              <a:t> </a:t>
            </a:r>
            <a:r>
              <a:rPr lang="pl-PL" dirty="0" err="1"/>
              <a:t>use</a:t>
            </a:r>
            <a:r>
              <a:rPr lang="pl-PL" dirty="0"/>
              <a:t> to </a:t>
            </a:r>
            <a:r>
              <a:rPr lang="pl-PL" dirty="0" err="1"/>
              <a:t>convince</a:t>
            </a:r>
            <a:r>
              <a:rPr lang="pl-PL" dirty="0"/>
              <a:t> F&amp;B </a:t>
            </a:r>
            <a:r>
              <a:rPr lang="pl-PL" dirty="0" err="1"/>
              <a:t>companies</a:t>
            </a:r>
            <a:r>
              <a:rPr lang="pl-PL" dirty="0"/>
              <a:t>’ business </a:t>
            </a:r>
            <a:r>
              <a:rPr lang="pl-PL" dirty="0" err="1"/>
              <a:t>owners</a:t>
            </a:r>
            <a:r>
              <a:rPr lang="pl-PL" dirty="0"/>
              <a:t> to </a:t>
            </a:r>
            <a:r>
              <a:rPr lang="pl-PL" dirty="0" err="1"/>
              <a:t>drive</a:t>
            </a:r>
            <a:r>
              <a:rPr lang="pl-PL" dirty="0"/>
              <a:t> </a:t>
            </a:r>
            <a:r>
              <a:rPr lang="pl-PL" dirty="0" err="1"/>
              <a:t>digital</a:t>
            </a:r>
            <a:r>
              <a:rPr lang="pl-PL" dirty="0"/>
              <a:t> </a:t>
            </a:r>
            <a:r>
              <a:rPr lang="pl-PL" dirty="0" err="1"/>
              <a:t>transformation</a:t>
            </a:r>
            <a:r>
              <a:rPr lang="pl-PL" dirty="0"/>
              <a:t>, </a:t>
            </a:r>
            <a:r>
              <a:rPr lang="pl-PL" dirty="0" err="1"/>
              <a:t>which</a:t>
            </a:r>
            <a:r>
              <a:rPr lang="pl-PL" dirty="0"/>
              <a:t> </a:t>
            </a:r>
            <a:r>
              <a:rPr lang="pl-PL" dirty="0" err="1"/>
              <a:t>will</a:t>
            </a:r>
            <a:r>
              <a:rPr lang="pl-PL" dirty="0"/>
              <a:t> </a:t>
            </a:r>
            <a:r>
              <a:rPr lang="pl-PL" dirty="0" err="1"/>
              <a:t>contribute</a:t>
            </a:r>
            <a:r>
              <a:rPr lang="pl-PL" dirty="0"/>
              <a:t> to </a:t>
            </a:r>
            <a:r>
              <a:rPr lang="pl-PL" dirty="0" err="1"/>
              <a:t>building</a:t>
            </a:r>
            <a:r>
              <a:rPr lang="pl-PL" dirty="0"/>
              <a:t> </a:t>
            </a:r>
            <a:r>
              <a:rPr lang="pl-PL" dirty="0" err="1"/>
              <a:t>their</a:t>
            </a:r>
            <a:r>
              <a:rPr lang="pl-PL" dirty="0"/>
              <a:t> </a:t>
            </a:r>
            <a:r>
              <a:rPr lang="pl-PL" dirty="0" err="1"/>
              <a:t>organisational</a:t>
            </a:r>
            <a:r>
              <a:rPr lang="pl-PL" dirty="0"/>
              <a:t> </a:t>
            </a:r>
            <a:r>
              <a:rPr lang="pl-PL" dirty="0" err="1"/>
              <a:t>resilience</a:t>
            </a:r>
            <a:r>
              <a:rPr lang="pl-PL" dirty="0"/>
              <a:t>?</a:t>
            </a:r>
            <a:endParaRPr lang="pl-PL" noProof="0" dirty="0">
              <a:solidFill>
                <a:srgbClr val="0D1C48"/>
              </a:solidFill>
            </a:endParaRPr>
          </a:p>
        </p:txBody>
      </p:sp>
      <p:pic>
        <p:nvPicPr>
          <p:cNvPr id="2" name="Obraz 1">
            <a:extLst>
              <a:ext uri="{FF2B5EF4-FFF2-40B4-BE49-F238E27FC236}">
                <a16:creationId xmlns:a16="http://schemas.microsoft.com/office/drawing/2014/main" id="{2183E377-4AED-F64D-9F7A-A9CF5B972144}"/>
              </a:ext>
            </a:extLst>
          </p:cNvPr>
          <p:cNvPicPr>
            <a:picLocks noChangeAspect="1"/>
          </p:cNvPicPr>
          <p:nvPr/>
        </p:nvPicPr>
        <p:blipFill>
          <a:blip r:embed="rId3"/>
          <a:stretch>
            <a:fillRect/>
          </a:stretch>
        </p:blipFill>
        <p:spPr>
          <a:xfrm>
            <a:off x="7441593" y="2148116"/>
            <a:ext cx="3516217" cy="3531914"/>
          </a:xfrm>
          <a:prstGeom prst="rect">
            <a:avLst/>
          </a:prstGeom>
        </p:spPr>
      </p:pic>
    </p:spTree>
    <p:extLst>
      <p:ext uri="{BB962C8B-B14F-4D97-AF65-F5344CB8AC3E}">
        <p14:creationId xmlns:p14="http://schemas.microsoft.com/office/powerpoint/2010/main" val="424568350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9B92712FCC7E824DAF43E355A1479632" ma:contentTypeVersion="17" ma:contentTypeDescription="Utwórz nowy dokument." ma:contentTypeScope="" ma:versionID="ac00a324726451d215a41440ca0a880b">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1bd2cd52c6f8e089a87c0f44fd3e2e22"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d00764b5-445d-493e-ba0d-802ae545e32c}"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Props1.xml><?xml version="1.0" encoding="utf-8"?>
<ds:datastoreItem xmlns:ds="http://schemas.openxmlformats.org/officeDocument/2006/customXml" ds:itemID="{535A75C4-46C9-45BA-8096-6ED260094C99}">
  <ds:schemaRefs>
    <ds:schemaRef ds:uri="http://schemas.microsoft.com/sharepoint/v3/contenttype/forms"/>
  </ds:schemaRefs>
</ds:datastoreItem>
</file>

<file path=customXml/itemProps2.xml><?xml version="1.0" encoding="utf-8"?>
<ds:datastoreItem xmlns:ds="http://schemas.openxmlformats.org/officeDocument/2006/customXml" ds:itemID="{38779908-0476-45C1-9387-83D6521669CC}"/>
</file>

<file path=customXml/itemProps3.xml><?xml version="1.0" encoding="utf-8"?>
<ds:datastoreItem xmlns:ds="http://schemas.openxmlformats.org/officeDocument/2006/customXml" ds:itemID="{C8D17DAA-8A2F-4302-A6C2-C9E8A6D2A4D6}"/>
</file>

<file path=docProps/app.xml><?xml version="1.0" encoding="utf-8"?>
<Properties xmlns="http://schemas.openxmlformats.org/officeDocument/2006/extended-properties" xmlns:vt="http://schemas.openxmlformats.org/officeDocument/2006/docPropsVTypes">
  <TotalTime>7262</TotalTime>
  <Words>439</Words>
  <Application>Microsoft Office PowerPoint</Application>
  <PresentationFormat>Panoramiczny</PresentationFormat>
  <Paragraphs>65</Paragraphs>
  <Slides>10</Slides>
  <Notes>10</Notes>
  <HiddenSlides>0</HiddenSlides>
  <MMClips>0</MMClips>
  <ScaleCrop>false</ScaleCrop>
  <HeadingPairs>
    <vt:vector size="6" baseType="variant">
      <vt:variant>
        <vt:lpstr>Używane czcionki</vt:lpstr>
      </vt:variant>
      <vt:variant>
        <vt:i4>4</vt:i4>
      </vt:variant>
      <vt:variant>
        <vt:lpstr>Motyw</vt:lpstr>
      </vt:variant>
      <vt:variant>
        <vt:i4>2</vt:i4>
      </vt:variant>
      <vt:variant>
        <vt:lpstr>Tytuły slajdów</vt:lpstr>
      </vt:variant>
      <vt:variant>
        <vt:i4>10</vt:i4>
      </vt:variant>
    </vt:vector>
  </HeadingPairs>
  <TitlesOfParts>
    <vt:vector size="16" baseType="lpstr">
      <vt:lpstr>Arial</vt:lpstr>
      <vt:lpstr>Calibri</vt:lpstr>
      <vt:lpstr>Montserrat</vt:lpstr>
      <vt:lpstr>Montserrat Light</vt:lpstr>
      <vt:lpstr>Office Theme</vt:lpstr>
      <vt:lpstr>1_Office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Katarzyna Lobacz</cp:lastModifiedBy>
  <cp:revision>246</cp:revision>
  <dcterms:created xsi:type="dcterms:W3CDTF">2020-10-14T13:32:04Z</dcterms:created>
  <dcterms:modified xsi:type="dcterms:W3CDTF">2026-06-27T11:09:15Z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ies>
</file>