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900" r:id="rId5"/>
  </p:sldMasterIdLst>
  <p:notesMasterIdLst>
    <p:notesMasterId r:id="rId16"/>
  </p:notesMasterIdLst>
  <p:sldIdLst>
    <p:sldId id="4386" r:id="rId6"/>
    <p:sldId id="4428" r:id="rId7"/>
    <p:sldId id="4388" r:id="rId8"/>
    <p:sldId id="4420" r:id="rId9"/>
    <p:sldId id="4370" r:id="rId10"/>
    <p:sldId id="4422" r:id="rId11"/>
    <p:sldId id="4408" r:id="rId12"/>
    <p:sldId id="4409" r:id="rId13"/>
    <p:sldId id="4427" r:id="rId14"/>
    <p:sldId id="4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D1C48"/>
    <a:srgbClr val="F58220"/>
    <a:srgbClr val="EF4D84"/>
    <a:srgbClr val="0B3A5B"/>
    <a:srgbClr val="00AAD3"/>
    <a:srgbClr val="3CBEB3"/>
    <a:srgbClr val="F26650"/>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68B1B9-F8A4-42D0-9E62-AB60FB296C1B}" v="6" dt="2026-06-25T20:05:25.45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 jasny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Styl jasny 1 — Ak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Styl jasny 3 — Ak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70218" autoAdjust="0"/>
  </p:normalViewPr>
  <p:slideViewPr>
    <p:cSldViewPr snapToGrid="0" snapToObjects="1">
      <p:cViewPr varScale="1">
        <p:scale>
          <a:sx n="74" d="100"/>
          <a:sy n="74" d="100"/>
        </p:scale>
        <p:origin x="1830"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58" d="100"/>
        <a:sy n="15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Lobacz" userId="25f70d2bcb59c507" providerId="LiveId" clId="{33D8D097-DBEC-4F97-9A05-B04E8ED4985E}"/>
    <pc:docChg chg="addSld delSld modSld">
      <pc:chgData name="Katarzyna Lobacz" userId="25f70d2bcb59c507" providerId="LiveId" clId="{33D8D097-DBEC-4F97-9A05-B04E8ED4985E}" dt="2026-06-25T20:05:31.256" v="248" actId="47"/>
      <pc:docMkLst>
        <pc:docMk/>
      </pc:docMkLst>
      <pc:sldChg chg="add">
        <pc:chgData name="Katarzyna Lobacz" userId="25f70d2bcb59c507" providerId="LiveId" clId="{33D8D097-DBEC-4F97-9A05-B04E8ED4985E}" dt="2026-06-25T19:51:00.266" v="64"/>
        <pc:sldMkLst>
          <pc:docMk/>
          <pc:sldMk cId="4169825511" sldId="4263"/>
        </pc:sldMkLst>
      </pc:sldChg>
      <pc:sldChg chg="del">
        <pc:chgData name="Katarzyna Lobacz" userId="25f70d2bcb59c507" providerId="LiveId" clId="{33D8D097-DBEC-4F97-9A05-B04E8ED4985E}" dt="2026-06-24T17:43:32.484" v="0" actId="47"/>
        <pc:sldMkLst>
          <pc:docMk/>
          <pc:sldMk cId="3600211200" sldId="4340"/>
        </pc:sldMkLst>
      </pc:sldChg>
      <pc:sldChg chg="del">
        <pc:chgData name="Katarzyna Lobacz" userId="25f70d2bcb59c507" providerId="LiveId" clId="{33D8D097-DBEC-4F97-9A05-B04E8ED4985E}" dt="2026-06-24T17:43:32.484" v="0" actId="47"/>
        <pc:sldMkLst>
          <pc:docMk/>
          <pc:sldMk cId="3559636693" sldId="4352"/>
        </pc:sldMkLst>
      </pc:sldChg>
      <pc:sldChg chg="del">
        <pc:chgData name="Katarzyna Lobacz" userId="25f70d2bcb59c507" providerId="LiveId" clId="{33D8D097-DBEC-4F97-9A05-B04E8ED4985E}" dt="2026-06-25T19:47:53.502" v="34" actId="47"/>
        <pc:sldMkLst>
          <pc:docMk/>
          <pc:sldMk cId="2167061073" sldId="4353"/>
        </pc:sldMkLst>
      </pc:sldChg>
      <pc:sldChg chg="del">
        <pc:chgData name="Katarzyna Lobacz" userId="25f70d2bcb59c507" providerId="LiveId" clId="{33D8D097-DBEC-4F97-9A05-B04E8ED4985E}" dt="2026-06-24T17:45:27.347" v="24" actId="47"/>
        <pc:sldMkLst>
          <pc:docMk/>
          <pc:sldMk cId="3448255031" sldId="4357"/>
        </pc:sldMkLst>
      </pc:sldChg>
      <pc:sldChg chg="del">
        <pc:chgData name="Katarzyna Lobacz" userId="25f70d2bcb59c507" providerId="LiveId" clId="{33D8D097-DBEC-4F97-9A05-B04E8ED4985E}" dt="2026-06-25T19:47:03.807" v="27" actId="47"/>
        <pc:sldMkLst>
          <pc:docMk/>
          <pc:sldMk cId="3140279691" sldId="4360"/>
        </pc:sldMkLst>
      </pc:sldChg>
      <pc:sldChg chg="del">
        <pc:chgData name="Katarzyna Lobacz" userId="25f70d2bcb59c507" providerId="LiveId" clId="{33D8D097-DBEC-4F97-9A05-B04E8ED4985E}" dt="2026-06-24T17:45:27.347" v="24" actId="47"/>
        <pc:sldMkLst>
          <pc:docMk/>
          <pc:sldMk cId="1251990877" sldId="4363"/>
        </pc:sldMkLst>
      </pc:sldChg>
      <pc:sldChg chg="del">
        <pc:chgData name="Katarzyna Lobacz" userId="25f70d2bcb59c507" providerId="LiveId" clId="{33D8D097-DBEC-4F97-9A05-B04E8ED4985E}" dt="2026-06-24T17:43:32.484" v="0" actId="47"/>
        <pc:sldMkLst>
          <pc:docMk/>
          <pc:sldMk cId="2713894115" sldId="4364"/>
        </pc:sldMkLst>
      </pc:sldChg>
      <pc:sldChg chg="del">
        <pc:chgData name="Katarzyna Lobacz" userId="25f70d2bcb59c507" providerId="LiveId" clId="{33D8D097-DBEC-4F97-9A05-B04E8ED4985E}" dt="2026-06-25T19:47:54.747" v="35" actId="47"/>
        <pc:sldMkLst>
          <pc:docMk/>
          <pc:sldMk cId="2646725917" sldId="4376"/>
        </pc:sldMkLst>
      </pc:sldChg>
      <pc:sldChg chg="del">
        <pc:chgData name="Katarzyna Lobacz" userId="25f70d2bcb59c507" providerId="LiveId" clId="{33D8D097-DBEC-4F97-9A05-B04E8ED4985E}" dt="2026-06-24T17:43:32.484" v="0" actId="47"/>
        <pc:sldMkLst>
          <pc:docMk/>
          <pc:sldMk cId="1490458974" sldId="4377"/>
        </pc:sldMkLst>
      </pc:sldChg>
      <pc:sldChg chg="add">
        <pc:chgData name="Katarzyna Lobacz" userId="25f70d2bcb59c507" providerId="LiveId" clId="{33D8D097-DBEC-4F97-9A05-B04E8ED4985E}" dt="2026-06-25T19:47:01.461" v="26"/>
        <pc:sldMkLst>
          <pc:docMk/>
          <pc:sldMk cId="720863801" sldId="4386"/>
        </pc:sldMkLst>
      </pc:sldChg>
      <pc:sldChg chg="modSp add del mod">
        <pc:chgData name="Katarzyna Lobacz" userId="25f70d2bcb59c507" providerId="LiveId" clId="{33D8D097-DBEC-4F97-9A05-B04E8ED4985E}" dt="2026-06-25T20:05:31.256" v="248" actId="47"/>
        <pc:sldMkLst>
          <pc:docMk/>
          <pc:sldMk cId="2411665601" sldId="4387"/>
        </pc:sldMkLst>
        <pc:spChg chg="mod">
          <ac:chgData name="Katarzyna Lobacz" userId="25f70d2bcb59c507" providerId="LiveId" clId="{33D8D097-DBEC-4F97-9A05-B04E8ED4985E}" dt="2026-06-25T19:47:43.312" v="33" actId="113"/>
          <ac:spMkLst>
            <pc:docMk/>
            <pc:sldMk cId="2411665601" sldId="4387"/>
            <ac:spMk id="14" creationId="{789EB091-9909-434F-09BC-37EEDA80CBFB}"/>
          </ac:spMkLst>
        </pc:spChg>
      </pc:sldChg>
      <pc:sldChg chg="modSp add mod modNotesTx">
        <pc:chgData name="Katarzyna Lobacz" userId="25f70d2bcb59c507" providerId="LiveId" clId="{33D8D097-DBEC-4F97-9A05-B04E8ED4985E}" dt="2026-06-25T19:50:00.379" v="63" actId="6549"/>
        <pc:sldMkLst>
          <pc:docMk/>
          <pc:sldMk cId="427709246" sldId="4388"/>
        </pc:sldMkLst>
        <pc:spChg chg="mod">
          <ac:chgData name="Katarzyna Lobacz" userId="25f70d2bcb59c507" providerId="LiveId" clId="{33D8D097-DBEC-4F97-9A05-B04E8ED4985E}" dt="2026-06-25T19:49:14.027" v="60" actId="20577"/>
          <ac:spMkLst>
            <pc:docMk/>
            <pc:sldMk cId="427709246" sldId="4388"/>
            <ac:spMk id="15" creationId="{C4E048F0-9773-C54B-A71E-3C9CFEB59C8E}"/>
          </ac:spMkLst>
        </pc:spChg>
        <pc:spChg chg="mod">
          <ac:chgData name="Katarzyna Lobacz" userId="25f70d2bcb59c507" providerId="LiveId" clId="{33D8D097-DBEC-4F97-9A05-B04E8ED4985E}" dt="2026-06-25T19:49:44.234" v="62"/>
          <ac:spMkLst>
            <pc:docMk/>
            <pc:sldMk cId="427709246" sldId="4388"/>
            <ac:spMk id="18" creationId="{CD062C7B-9BAE-0E43-A6E9-6E98B3E7EBD7}"/>
          </ac:spMkLst>
        </pc:spChg>
        <pc:spChg chg="mod">
          <ac:chgData name="Katarzyna Lobacz" userId="25f70d2bcb59c507" providerId="LiveId" clId="{33D8D097-DBEC-4F97-9A05-B04E8ED4985E}" dt="2026-06-25T19:49:31.445" v="61"/>
          <ac:spMkLst>
            <pc:docMk/>
            <pc:sldMk cId="427709246" sldId="4388"/>
            <ac:spMk id="25" creationId="{C649836C-4763-0A4B-8068-8B6B3A14D501}"/>
          </ac:spMkLst>
        </pc:spChg>
      </pc:sldChg>
      <pc:sldChg chg="del">
        <pc:chgData name="Katarzyna Lobacz" userId="25f70d2bcb59c507" providerId="LiveId" clId="{33D8D097-DBEC-4F97-9A05-B04E8ED4985E}" dt="2026-06-24T17:48:29.757" v="25" actId="47"/>
        <pc:sldMkLst>
          <pc:docMk/>
          <pc:sldMk cId="1303400203" sldId="4389"/>
        </pc:sldMkLst>
      </pc:sldChg>
      <pc:sldChg chg="del">
        <pc:chgData name="Katarzyna Lobacz" userId="25f70d2bcb59c507" providerId="LiveId" clId="{33D8D097-DBEC-4F97-9A05-B04E8ED4985E}" dt="2026-06-24T17:43:32.484" v="0" actId="47"/>
        <pc:sldMkLst>
          <pc:docMk/>
          <pc:sldMk cId="540974845" sldId="4394"/>
        </pc:sldMkLst>
      </pc:sldChg>
      <pc:sldChg chg="del">
        <pc:chgData name="Katarzyna Lobacz" userId="25f70d2bcb59c507" providerId="LiveId" clId="{33D8D097-DBEC-4F97-9A05-B04E8ED4985E}" dt="2026-06-24T17:45:27.347" v="24" actId="47"/>
        <pc:sldMkLst>
          <pc:docMk/>
          <pc:sldMk cId="3790542201" sldId="4396"/>
        </pc:sldMkLst>
      </pc:sldChg>
      <pc:sldChg chg="del">
        <pc:chgData name="Katarzyna Lobacz" userId="25f70d2bcb59c507" providerId="LiveId" clId="{33D8D097-DBEC-4F97-9A05-B04E8ED4985E}" dt="2026-06-24T17:45:27.347" v="24" actId="47"/>
        <pc:sldMkLst>
          <pc:docMk/>
          <pc:sldMk cId="1121397556" sldId="4398"/>
        </pc:sldMkLst>
      </pc:sldChg>
      <pc:sldChg chg="del">
        <pc:chgData name="Katarzyna Lobacz" userId="25f70d2bcb59c507" providerId="LiveId" clId="{33D8D097-DBEC-4F97-9A05-B04E8ED4985E}" dt="2026-06-24T17:45:27.347" v="24" actId="47"/>
        <pc:sldMkLst>
          <pc:docMk/>
          <pc:sldMk cId="341390817" sldId="4399"/>
        </pc:sldMkLst>
      </pc:sldChg>
      <pc:sldChg chg="del">
        <pc:chgData name="Katarzyna Lobacz" userId="25f70d2bcb59c507" providerId="LiveId" clId="{33D8D097-DBEC-4F97-9A05-B04E8ED4985E}" dt="2026-06-24T17:45:27.347" v="24" actId="47"/>
        <pc:sldMkLst>
          <pc:docMk/>
          <pc:sldMk cId="277927036" sldId="4400"/>
        </pc:sldMkLst>
      </pc:sldChg>
      <pc:sldChg chg="del">
        <pc:chgData name="Katarzyna Lobacz" userId="25f70d2bcb59c507" providerId="LiveId" clId="{33D8D097-DBEC-4F97-9A05-B04E8ED4985E}" dt="2026-06-24T17:45:27.347" v="24" actId="47"/>
        <pc:sldMkLst>
          <pc:docMk/>
          <pc:sldMk cId="1438459789" sldId="4403"/>
        </pc:sldMkLst>
      </pc:sldChg>
      <pc:sldChg chg="del">
        <pc:chgData name="Katarzyna Lobacz" userId="25f70d2bcb59c507" providerId="LiveId" clId="{33D8D097-DBEC-4F97-9A05-B04E8ED4985E}" dt="2026-06-24T17:45:27.347" v="24" actId="47"/>
        <pc:sldMkLst>
          <pc:docMk/>
          <pc:sldMk cId="2667161134" sldId="4404"/>
        </pc:sldMkLst>
      </pc:sldChg>
      <pc:sldChg chg="del">
        <pc:chgData name="Katarzyna Lobacz" userId="25f70d2bcb59c507" providerId="LiveId" clId="{33D8D097-DBEC-4F97-9A05-B04E8ED4985E}" dt="2026-06-24T17:45:27.347" v="24" actId="47"/>
        <pc:sldMkLst>
          <pc:docMk/>
          <pc:sldMk cId="203895403" sldId="4405"/>
        </pc:sldMkLst>
      </pc:sldChg>
      <pc:sldChg chg="del">
        <pc:chgData name="Katarzyna Lobacz" userId="25f70d2bcb59c507" providerId="LiveId" clId="{33D8D097-DBEC-4F97-9A05-B04E8ED4985E}" dt="2026-06-24T17:45:27.347" v="24" actId="47"/>
        <pc:sldMkLst>
          <pc:docMk/>
          <pc:sldMk cId="4217931973" sldId="4406"/>
        </pc:sldMkLst>
      </pc:sldChg>
      <pc:sldChg chg="del">
        <pc:chgData name="Katarzyna Lobacz" userId="25f70d2bcb59c507" providerId="LiveId" clId="{33D8D097-DBEC-4F97-9A05-B04E8ED4985E}" dt="2026-06-24T17:45:27.347" v="24" actId="47"/>
        <pc:sldMkLst>
          <pc:docMk/>
          <pc:sldMk cId="3064117460" sldId="4407"/>
        </pc:sldMkLst>
      </pc:sldChg>
      <pc:sldChg chg="del">
        <pc:chgData name="Katarzyna Lobacz" userId="25f70d2bcb59c507" providerId="LiveId" clId="{33D8D097-DBEC-4F97-9A05-B04E8ED4985E}" dt="2026-06-24T17:45:27.347" v="24" actId="47"/>
        <pc:sldMkLst>
          <pc:docMk/>
          <pc:sldMk cId="2297947776" sldId="4410"/>
        </pc:sldMkLst>
      </pc:sldChg>
      <pc:sldChg chg="del">
        <pc:chgData name="Katarzyna Lobacz" userId="25f70d2bcb59c507" providerId="LiveId" clId="{33D8D097-DBEC-4F97-9A05-B04E8ED4985E}" dt="2026-06-24T17:45:27.347" v="24" actId="47"/>
        <pc:sldMkLst>
          <pc:docMk/>
          <pc:sldMk cId="1955193506" sldId="4411"/>
        </pc:sldMkLst>
      </pc:sldChg>
      <pc:sldChg chg="del">
        <pc:chgData name="Katarzyna Lobacz" userId="25f70d2bcb59c507" providerId="LiveId" clId="{33D8D097-DBEC-4F97-9A05-B04E8ED4985E}" dt="2026-06-24T17:45:27.347" v="24" actId="47"/>
        <pc:sldMkLst>
          <pc:docMk/>
          <pc:sldMk cId="2717806777" sldId="4412"/>
        </pc:sldMkLst>
      </pc:sldChg>
      <pc:sldChg chg="del">
        <pc:chgData name="Katarzyna Lobacz" userId="25f70d2bcb59c507" providerId="LiveId" clId="{33D8D097-DBEC-4F97-9A05-B04E8ED4985E}" dt="2026-06-24T17:43:32.484" v="0" actId="47"/>
        <pc:sldMkLst>
          <pc:docMk/>
          <pc:sldMk cId="549330944" sldId="4413"/>
        </pc:sldMkLst>
      </pc:sldChg>
      <pc:sldChg chg="del">
        <pc:chgData name="Katarzyna Lobacz" userId="25f70d2bcb59c507" providerId="LiveId" clId="{33D8D097-DBEC-4F97-9A05-B04E8ED4985E}" dt="2026-06-24T17:43:32.484" v="0" actId="47"/>
        <pc:sldMkLst>
          <pc:docMk/>
          <pc:sldMk cId="3146623467" sldId="4414"/>
        </pc:sldMkLst>
      </pc:sldChg>
      <pc:sldChg chg="del">
        <pc:chgData name="Katarzyna Lobacz" userId="25f70d2bcb59c507" providerId="LiveId" clId="{33D8D097-DBEC-4F97-9A05-B04E8ED4985E}" dt="2026-06-24T17:43:32.484" v="0" actId="47"/>
        <pc:sldMkLst>
          <pc:docMk/>
          <pc:sldMk cId="3259888325" sldId="4415"/>
        </pc:sldMkLst>
      </pc:sldChg>
      <pc:sldChg chg="del">
        <pc:chgData name="Katarzyna Lobacz" userId="25f70d2bcb59c507" providerId="LiveId" clId="{33D8D097-DBEC-4F97-9A05-B04E8ED4985E}" dt="2026-06-24T17:43:32.484" v="0" actId="47"/>
        <pc:sldMkLst>
          <pc:docMk/>
          <pc:sldMk cId="452188529" sldId="4416"/>
        </pc:sldMkLst>
      </pc:sldChg>
      <pc:sldChg chg="del">
        <pc:chgData name="Katarzyna Lobacz" userId="25f70d2bcb59c507" providerId="LiveId" clId="{33D8D097-DBEC-4F97-9A05-B04E8ED4985E}" dt="2026-06-24T17:48:29.757" v="25" actId="47"/>
        <pc:sldMkLst>
          <pc:docMk/>
          <pc:sldMk cId="2772292980" sldId="4425"/>
        </pc:sldMkLst>
      </pc:sldChg>
      <pc:sldChg chg="del">
        <pc:chgData name="Katarzyna Lobacz" userId="25f70d2bcb59c507" providerId="LiveId" clId="{33D8D097-DBEC-4F97-9A05-B04E8ED4985E}" dt="2026-06-24T17:48:29.757" v="25" actId="47"/>
        <pc:sldMkLst>
          <pc:docMk/>
          <pc:sldMk cId="655696358" sldId="4426"/>
        </pc:sldMkLst>
      </pc:sldChg>
      <pc:sldChg chg="modSp mod modNotesTx">
        <pc:chgData name="Katarzyna Lobacz" userId="25f70d2bcb59c507" providerId="LiveId" clId="{33D8D097-DBEC-4F97-9A05-B04E8ED4985E}" dt="2026-06-25T19:52:58.838" v="246" actId="20577"/>
        <pc:sldMkLst>
          <pc:docMk/>
          <pc:sldMk cId="1201972566" sldId="4427"/>
        </pc:sldMkLst>
        <pc:spChg chg="mod">
          <ac:chgData name="Katarzyna Lobacz" userId="25f70d2bcb59c507" providerId="LiveId" clId="{33D8D097-DBEC-4F97-9A05-B04E8ED4985E}" dt="2026-06-24T17:44:54.955" v="22" actId="20577"/>
          <ac:spMkLst>
            <pc:docMk/>
            <pc:sldMk cId="1201972566" sldId="4427"/>
            <ac:spMk id="3" creationId="{7000173B-C4C7-C61F-BEB3-2717788A3A6A}"/>
          </ac:spMkLst>
        </pc:spChg>
      </pc:sldChg>
      <pc:sldChg chg="add">
        <pc:chgData name="Katarzyna Lobacz" userId="25f70d2bcb59c507" providerId="LiveId" clId="{33D8D097-DBEC-4F97-9A05-B04E8ED4985E}" dt="2026-06-25T20:05:25.449" v="247"/>
        <pc:sldMkLst>
          <pc:docMk/>
          <pc:sldMk cId="1762934065" sldId="4428"/>
        </pc:sldMkLst>
      </pc:sldChg>
      <pc:sldChg chg="del">
        <pc:chgData name="Katarzyna Lobacz" userId="25f70d2bcb59c507" providerId="LiveId" clId="{33D8D097-DBEC-4F97-9A05-B04E8ED4985E}" dt="2026-06-24T17:48:29.757" v="25" actId="47"/>
        <pc:sldMkLst>
          <pc:docMk/>
          <pc:sldMk cId="4167731877" sldId="4428"/>
        </pc:sldMkLst>
      </pc:sldChg>
      <pc:sldChg chg="del">
        <pc:chgData name="Katarzyna Lobacz" userId="25f70d2bcb59c507" providerId="LiveId" clId="{33D8D097-DBEC-4F97-9A05-B04E8ED4985E}" dt="2026-06-24T17:45:27.347" v="24" actId="47"/>
        <pc:sldMkLst>
          <pc:docMk/>
          <pc:sldMk cId="899861285" sldId="4429"/>
        </pc:sldMkLst>
      </pc:sldChg>
      <pc:sldChg chg="del">
        <pc:chgData name="Katarzyna Lobacz" userId="25f70d2bcb59c507" providerId="LiveId" clId="{33D8D097-DBEC-4F97-9A05-B04E8ED4985E}" dt="2026-06-24T17:45:27.347" v="24" actId="47"/>
        <pc:sldMkLst>
          <pc:docMk/>
          <pc:sldMk cId="4090821484" sldId="4430"/>
        </pc:sldMkLst>
      </pc:sldChg>
      <pc:sldChg chg="del">
        <pc:chgData name="Katarzyna Lobacz" userId="25f70d2bcb59c507" providerId="LiveId" clId="{33D8D097-DBEC-4F97-9A05-B04E8ED4985E}" dt="2026-06-24T17:45:27.347" v="24" actId="47"/>
        <pc:sldMkLst>
          <pc:docMk/>
          <pc:sldMk cId="1313801060" sldId="4431"/>
        </pc:sldMkLst>
      </pc:sldChg>
      <pc:sldChg chg="del">
        <pc:chgData name="Katarzyna Lobacz" userId="25f70d2bcb59c507" providerId="LiveId" clId="{33D8D097-DBEC-4F97-9A05-B04E8ED4985E}" dt="2026-06-24T17:45:27.347" v="24" actId="47"/>
        <pc:sldMkLst>
          <pc:docMk/>
          <pc:sldMk cId="3482368045" sldId="4432"/>
        </pc:sldMkLst>
      </pc:sldChg>
      <pc:sldChg chg="del">
        <pc:chgData name="Katarzyna Lobacz" userId="25f70d2bcb59c507" providerId="LiveId" clId="{33D8D097-DBEC-4F97-9A05-B04E8ED4985E}" dt="2026-06-24T17:45:27.347" v="24" actId="47"/>
        <pc:sldMkLst>
          <pc:docMk/>
          <pc:sldMk cId="3456881143" sldId="4433"/>
        </pc:sldMkLst>
      </pc:sldChg>
      <pc:sldChg chg="del">
        <pc:chgData name="Katarzyna Lobacz" userId="25f70d2bcb59c507" providerId="LiveId" clId="{33D8D097-DBEC-4F97-9A05-B04E8ED4985E}" dt="2026-06-24T17:45:27.347" v="24" actId="47"/>
        <pc:sldMkLst>
          <pc:docMk/>
          <pc:sldMk cId="2496545719" sldId="4434"/>
        </pc:sldMkLst>
      </pc:sldChg>
      <pc:sldChg chg="del">
        <pc:chgData name="Katarzyna Lobacz" userId="25f70d2bcb59c507" providerId="LiveId" clId="{33D8D097-DBEC-4F97-9A05-B04E8ED4985E}" dt="2026-06-24T17:45:27.347" v="24" actId="47"/>
        <pc:sldMkLst>
          <pc:docMk/>
          <pc:sldMk cId="1553353735" sldId="4435"/>
        </pc:sldMkLst>
      </pc:sldChg>
      <pc:sldChg chg="del">
        <pc:chgData name="Katarzyna Lobacz" userId="25f70d2bcb59c507" providerId="LiveId" clId="{33D8D097-DBEC-4F97-9A05-B04E8ED4985E}" dt="2026-06-25T19:51:02.870" v="65" actId="47"/>
        <pc:sldMkLst>
          <pc:docMk/>
          <pc:sldMk cId="1799755105" sldId="4436"/>
        </pc:sldMkLst>
      </pc:sldChg>
      <pc:sldChg chg="del">
        <pc:chgData name="Katarzyna Lobacz" userId="25f70d2bcb59c507" providerId="LiveId" clId="{33D8D097-DBEC-4F97-9A05-B04E8ED4985E}" dt="2026-06-24T17:45:09.576" v="23" actId="47"/>
        <pc:sldMkLst>
          <pc:docMk/>
          <pc:sldMk cId="3130477009" sldId="4437"/>
        </pc:sldMkLst>
      </pc:sldChg>
      <pc:sldChg chg="del">
        <pc:chgData name="Katarzyna Lobacz" userId="25f70d2bcb59c507" providerId="LiveId" clId="{33D8D097-DBEC-4F97-9A05-B04E8ED4985E}" dt="2026-06-24T17:43:32.484" v="0" actId="47"/>
        <pc:sldMkLst>
          <pc:docMk/>
          <pc:sldMk cId="3204222462" sldId="44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67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902014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0F736-877A-3503-292E-96813EAFA90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57B2BC0-42C1-79F1-B53A-E21497773AD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09408B7-ABB5-00F2-0C50-48A4ADB3006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0F3BBAC-6B90-BBD7-687A-9B0FE57BDF05}"/>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758123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B383E-FA8C-5561-87D6-F9139556BD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9695130-9D42-CB36-5255-50048AA94C3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B59838C-1D54-2266-4430-D0BBF8D2645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A0701B2-DFB4-37CA-4A8D-CD69614614CB}"/>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83466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337AD-53C9-BCCB-2DA2-E0FC5A96338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DC1D08A-3EDA-4926-582E-4D2F41C1E0C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57C8240-87DC-8ACF-0CA0-F774A146F2E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E120337-F91B-9148-3115-89E014726DED}"/>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914388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t>Invite</a:t>
            </a:r>
            <a:r>
              <a:rPr lang="pl-PL" dirty="0"/>
              <a:t> </a:t>
            </a:r>
            <a:r>
              <a:rPr lang="pl-PL" dirty="0" err="1"/>
              <a:t>participants</a:t>
            </a:r>
            <a:r>
              <a:rPr lang="pl-PL" dirty="0"/>
              <a:t> for </a:t>
            </a:r>
            <a:r>
              <a:rPr lang="pl-PL" dirty="0" err="1"/>
              <a:t>interactive</a:t>
            </a:r>
            <a:r>
              <a:rPr lang="pl-PL" dirty="0"/>
              <a:t> </a:t>
            </a:r>
            <a:r>
              <a:rPr lang="pl-PL" dirty="0" err="1"/>
              <a:t>activity</a:t>
            </a:r>
            <a:r>
              <a:rPr lang="pl-PL" dirty="0"/>
              <a:t>. It </a:t>
            </a:r>
            <a:r>
              <a:rPr lang="pl-PL" dirty="0" err="1"/>
              <a:t>will</a:t>
            </a:r>
            <a:r>
              <a:rPr lang="pl-PL" dirty="0"/>
              <a:t> </a:t>
            </a:r>
            <a:r>
              <a:rPr lang="pl-PL" dirty="0" err="1"/>
              <a:t>help</a:t>
            </a:r>
            <a:r>
              <a:rPr lang="pl-PL" dirty="0"/>
              <a:t> to </a:t>
            </a:r>
            <a:r>
              <a:rPr lang="pl-PL" dirty="0" err="1"/>
              <a:t>understand</a:t>
            </a:r>
            <a:r>
              <a:rPr lang="pl-PL" dirty="0"/>
              <a:t> </a:t>
            </a:r>
            <a:r>
              <a:rPr lang="pl-PL" dirty="0" err="1"/>
              <a:t>risk</a:t>
            </a:r>
            <a:r>
              <a:rPr lang="pl-PL" dirty="0"/>
              <a:t> management </a:t>
            </a:r>
            <a:r>
              <a:rPr lang="pl-PL" dirty="0" err="1"/>
              <a:t>challenges</a:t>
            </a:r>
            <a:r>
              <a:rPr lang="pl-PL" dirty="0"/>
              <a:t> and </a:t>
            </a:r>
            <a:r>
              <a:rPr lang="pl-PL" dirty="0" err="1"/>
              <a:t>schemes</a:t>
            </a:r>
            <a:r>
              <a:rPr lang="pl-PL" dirty="0"/>
              <a:t>. </a:t>
            </a:r>
            <a:r>
              <a:rPr lang="pl-PL" dirty="0" err="1"/>
              <a:t>Encaourage</a:t>
            </a:r>
            <a:r>
              <a:rPr lang="pl-PL" dirty="0"/>
              <a:t> </a:t>
            </a:r>
            <a:r>
              <a:rPr lang="pl-PL" dirty="0" err="1"/>
              <a:t>vital</a:t>
            </a:r>
            <a:r>
              <a:rPr lang="pl-PL" dirty="0"/>
              <a:t> </a:t>
            </a:r>
            <a:r>
              <a:rPr lang="pl-PL" dirty="0" err="1"/>
              <a:t>participation</a:t>
            </a:r>
            <a:r>
              <a:rPr lang="pl-PL" dirty="0"/>
              <a:t> for </a:t>
            </a:r>
            <a:r>
              <a:rPr lang="pl-PL" dirty="0" err="1"/>
              <a:t>better</a:t>
            </a:r>
            <a:r>
              <a:rPr lang="pl-PL" dirty="0"/>
              <a:t> </a:t>
            </a:r>
            <a:r>
              <a:rPr lang="pl-PL" dirty="0" err="1"/>
              <a:t>understanding</a:t>
            </a:r>
            <a:r>
              <a:rPr lang="pl-PL" dirty="0"/>
              <a:t>.</a:t>
            </a:r>
          </a:p>
        </p:txBody>
      </p:sp>
      <p:sp>
        <p:nvSpPr>
          <p:cNvPr id="4" name="Symbol zastępczy numeru slajdu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861925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DIGIFABS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D1C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63C3A88-4421-2394-B6D3-5E021D580693}"/>
              </a:ext>
            </a:extLst>
          </p:cNvPr>
          <p:cNvGrpSpPr/>
          <p:nvPr userDrawn="1"/>
        </p:nvGrpSpPr>
        <p:grpSpPr>
          <a:xfrm>
            <a:off x="11698836" y="4123141"/>
            <a:ext cx="264913" cy="2568969"/>
            <a:chOff x="7246224" y="8158285"/>
            <a:chExt cx="233877" cy="2268000"/>
          </a:xfrm>
        </p:grpSpPr>
        <p:pic>
          <p:nvPicPr>
            <p:cNvPr id="13" name="Picture 12">
              <a:extLst>
                <a:ext uri="{FF2B5EF4-FFF2-40B4-BE49-F238E27FC236}">
                  <a16:creationId xmlns:a16="http://schemas.microsoft.com/office/drawing/2014/main" id="{C167FAEE-1BAE-C14F-D3F0-889C78AAB89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14" name="Picture 13">
              <a:extLst>
                <a:ext uri="{FF2B5EF4-FFF2-40B4-BE49-F238E27FC236}">
                  <a16:creationId xmlns:a16="http://schemas.microsoft.com/office/drawing/2014/main" id="{FDDD06FB-7F6F-9D2A-5E2C-4612573D50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6" name="Picture 15">
            <a:extLst>
              <a:ext uri="{FF2B5EF4-FFF2-40B4-BE49-F238E27FC236}">
                <a16:creationId xmlns:a16="http://schemas.microsoft.com/office/drawing/2014/main" id="{ED7FE59B-D0D5-A85B-B2F5-8D1C85907BF0}"/>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18" name="Rectangle 17">
            <a:extLst>
              <a:ext uri="{FF2B5EF4-FFF2-40B4-BE49-F238E27FC236}">
                <a16:creationId xmlns:a16="http://schemas.microsoft.com/office/drawing/2014/main" id="{611363D0-A2D5-9F56-670B-7A0F8569A41E}"/>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9" name="Text Placeholder 23">
            <a:extLst>
              <a:ext uri="{FF2B5EF4-FFF2-40B4-BE49-F238E27FC236}">
                <a16:creationId xmlns:a16="http://schemas.microsoft.com/office/drawing/2014/main" id="{E0EB71FE-1FDF-7637-C53E-F10B7345B962}"/>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0" name="Text Placeholder 17">
            <a:extLst>
              <a:ext uri="{FF2B5EF4-FFF2-40B4-BE49-F238E27FC236}">
                <a16:creationId xmlns:a16="http://schemas.microsoft.com/office/drawing/2014/main" id="{46935C4B-5337-9E5E-ABD5-747B9FDFE859}"/>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856391" y="824092"/>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856391" y="2454643"/>
            <a:ext cx="10479218" cy="3781929"/>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CD1CD89F-BCD8-91A3-2C64-57196443049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98955">
            <a:off x="10147321" y="-361652"/>
            <a:ext cx="2272989" cy="2377091"/>
          </a:xfrm>
          <a:prstGeom prst="rect">
            <a:avLst/>
          </a:prstGeom>
        </p:spPr>
      </p:pic>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C2A2485E-7447-6C56-D7DF-26F1625E8191}"/>
              </a:ext>
            </a:extLst>
          </p:cNvPr>
          <p:cNvGrpSpPr/>
          <p:nvPr userDrawn="1"/>
        </p:nvGrpSpPr>
        <p:grpSpPr>
          <a:xfrm>
            <a:off x="11698836" y="4123141"/>
            <a:ext cx="264913" cy="2568969"/>
            <a:chOff x="7246224" y="8158285"/>
            <a:chExt cx="233877" cy="2268000"/>
          </a:xfrm>
        </p:grpSpPr>
        <p:pic>
          <p:nvPicPr>
            <p:cNvPr id="3" name="Picture 2">
              <a:extLst>
                <a:ext uri="{FF2B5EF4-FFF2-40B4-BE49-F238E27FC236}">
                  <a16:creationId xmlns:a16="http://schemas.microsoft.com/office/drawing/2014/main" id="{FE2A85E4-02C1-2B6C-0119-FF54C864BB8A}"/>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4" name="Picture 3">
              <a:extLst>
                <a:ext uri="{FF2B5EF4-FFF2-40B4-BE49-F238E27FC236}">
                  <a16:creationId xmlns:a16="http://schemas.microsoft.com/office/drawing/2014/main" id="{A3522892-590B-F573-8F4E-F1CCF3A2BC1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5" name="Picture 4">
            <a:extLst>
              <a:ext uri="{FF2B5EF4-FFF2-40B4-BE49-F238E27FC236}">
                <a16:creationId xmlns:a16="http://schemas.microsoft.com/office/drawing/2014/main" id="{B9C87334-2039-36A6-C526-A36470830485}"/>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6" name="Rectangle 5">
            <a:extLst>
              <a:ext uri="{FF2B5EF4-FFF2-40B4-BE49-F238E27FC236}">
                <a16:creationId xmlns:a16="http://schemas.microsoft.com/office/drawing/2014/main" id="{3386EBB3-B3EE-6C3B-7FDB-F6CCEEE1B1EF}"/>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Text Placeholder 17">
            <a:extLst>
              <a:ext uri="{FF2B5EF4-FFF2-40B4-BE49-F238E27FC236}">
                <a16:creationId xmlns:a16="http://schemas.microsoft.com/office/drawing/2014/main" id="{27615C13-A4C3-B49A-C788-5640368B2117}"/>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782665" y="527858"/>
            <a:ext cx="4721156" cy="5802284"/>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076337"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342900" y="2626822"/>
            <a:ext cx="7604067"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2" name="Picture 1">
            <a:extLst>
              <a:ext uri="{FF2B5EF4-FFF2-40B4-BE49-F238E27FC236}">
                <a16:creationId xmlns:a16="http://schemas.microsoft.com/office/drawing/2014/main" id="{F0B88536-97A5-42E0-8348-BA4D5F0AC22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9007496" y="3601590"/>
            <a:ext cx="2885996" cy="3018174"/>
          </a:xfrm>
          <a:prstGeom prst="rect">
            <a:avLst/>
          </a:prstGeom>
        </p:spPr>
      </p:pic>
      <p:grpSp>
        <p:nvGrpSpPr>
          <p:cNvPr id="3" name="Group 2">
            <a:extLst>
              <a:ext uri="{FF2B5EF4-FFF2-40B4-BE49-F238E27FC236}">
                <a16:creationId xmlns:a16="http://schemas.microsoft.com/office/drawing/2014/main" id="{A4CFB9BE-F892-C587-F574-6F9AB0A544C4}"/>
              </a:ext>
            </a:extLst>
          </p:cNvPr>
          <p:cNvGrpSpPr/>
          <p:nvPr userDrawn="1"/>
        </p:nvGrpSpPr>
        <p:grpSpPr>
          <a:xfrm rot="16707161">
            <a:off x="9043741" y="812311"/>
            <a:ext cx="2857897" cy="2098117"/>
            <a:chOff x="-3210224" y="5270177"/>
            <a:chExt cx="620531" cy="455561"/>
          </a:xfrm>
        </p:grpSpPr>
        <p:sp>
          <p:nvSpPr>
            <p:cNvPr id="4" name="Freeform 3">
              <a:extLst>
                <a:ext uri="{FF2B5EF4-FFF2-40B4-BE49-F238E27FC236}">
                  <a16:creationId xmlns:a16="http://schemas.microsoft.com/office/drawing/2014/main" id="{42845457-3FD8-EBE1-D04A-1A2624CF686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976BBDE-6136-4821-4F27-0AFE4B91BE1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913AEF3-4D54-E00E-0B0E-45BC900D08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0D0665-8F02-FF64-3494-1B943062699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7A06379-FF60-9D88-67C0-7FFF55D7C3D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EA35B6B-AB76-DC05-D7E2-0B0D219822C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537" y="603713"/>
            <a:ext cx="2066906" cy="582221"/>
          </a:xfrm>
          <a:prstGeom prst="rect">
            <a:avLst/>
          </a:prstGeom>
        </p:spPr>
        <p:txBody>
          <a:bodyPr>
            <a:noAutofit/>
          </a:bodyPr>
          <a:lstStyle>
            <a:lvl1pPr marL="0" indent="0" algn="l">
              <a:buNone/>
              <a:defRPr sz="14000" b="1" i="0">
                <a:solidFill>
                  <a:srgbClr val="EF4D84"/>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73DDDEE0-B49C-88D9-2732-39AF7F0F13A4}"/>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13" name="Picture 12">
            <a:extLst>
              <a:ext uri="{FF2B5EF4-FFF2-40B4-BE49-F238E27FC236}">
                <a16:creationId xmlns:a16="http://schemas.microsoft.com/office/drawing/2014/main" id="{5619F535-6997-7646-8A0A-AAA6E8EF908A}"/>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527809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5058245D-B855-1FC6-3728-FD7D4F44063F}"/>
              </a:ext>
            </a:extLst>
          </p:cNvPr>
          <p:cNvGrpSpPr/>
          <p:nvPr userDrawn="1"/>
        </p:nvGrpSpPr>
        <p:grpSpPr>
          <a:xfrm>
            <a:off x="238951" y="4031848"/>
            <a:ext cx="264913" cy="2568969"/>
            <a:chOff x="7246224" y="8158285"/>
            <a:chExt cx="233877" cy="2268000"/>
          </a:xfrm>
        </p:grpSpPr>
        <p:pic>
          <p:nvPicPr>
            <p:cNvPr id="5" name="Picture 4">
              <a:extLst>
                <a:ext uri="{FF2B5EF4-FFF2-40B4-BE49-F238E27FC236}">
                  <a16:creationId xmlns:a16="http://schemas.microsoft.com/office/drawing/2014/main" id="{9B9E62EB-FB7F-CA44-3B4E-69992EC039C9}"/>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2A07CCA3-71BD-ED52-4770-35027F1C8E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0" name="Picture 9">
            <a:extLst>
              <a:ext uri="{FF2B5EF4-FFF2-40B4-BE49-F238E27FC236}">
                <a16:creationId xmlns:a16="http://schemas.microsoft.com/office/drawing/2014/main" id="{E3883CD8-AB16-2725-E66F-4C53A1AD3DD4}"/>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422502">
            <a:off x="-357187" y="-302622"/>
            <a:ext cx="2947439" cy="3082431"/>
          </a:xfrm>
          <a:prstGeom prst="rect">
            <a:avLst/>
          </a:prstGeom>
        </p:spPr>
      </p:pic>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C327CEA9-ABB3-09A5-2206-FDDC4A1ADEF0}"/>
              </a:ext>
            </a:extLst>
          </p:cNvPr>
          <p:cNvGrpSpPr/>
          <p:nvPr userDrawn="1"/>
        </p:nvGrpSpPr>
        <p:grpSpPr>
          <a:xfrm>
            <a:off x="11696834" y="4032175"/>
            <a:ext cx="264913" cy="2568969"/>
            <a:chOff x="7246224" y="8158285"/>
            <a:chExt cx="233877" cy="2268000"/>
          </a:xfrm>
        </p:grpSpPr>
        <p:pic>
          <p:nvPicPr>
            <p:cNvPr id="5" name="Picture 4">
              <a:extLst>
                <a:ext uri="{FF2B5EF4-FFF2-40B4-BE49-F238E27FC236}">
                  <a16:creationId xmlns:a16="http://schemas.microsoft.com/office/drawing/2014/main" id="{0938243C-F047-C5CF-4CA1-1558ADB42B38}"/>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FDD598A7-AA89-B86A-8388-08A8BDCB40A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C7B8DE9C-10D0-60F4-8D3D-7875E0D4E145}"/>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5799757">
            <a:off x="9519901" y="-457315"/>
            <a:ext cx="2947439" cy="3082431"/>
          </a:xfrm>
          <a:prstGeom prst="rect">
            <a:avLst/>
          </a:prstGeom>
        </p:spPr>
      </p:pic>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3" y="5677192"/>
            <a:ext cx="4795157" cy="697353"/>
          </a:xfrm>
          <a:prstGeom prst="rect">
            <a:avLst/>
          </a:prstGeom>
          <a:solidFill>
            <a:srgbClr val="00AA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 name="Picture Placeholder 41">
            <a:extLst>
              <a:ext uri="{FF2B5EF4-FFF2-40B4-BE49-F238E27FC236}">
                <a16:creationId xmlns:a16="http://schemas.microsoft.com/office/drawing/2014/main" id="{39ADA156-D159-82A7-ABA7-EEF25B5E7923}"/>
              </a:ext>
            </a:extLst>
          </p:cNvPr>
          <p:cNvSpPr>
            <a:spLocks noGrp="1"/>
          </p:cNvSpPr>
          <p:nvPr>
            <p:ph type="pic" sz="quarter" idx="11"/>
          </p:nvPr>
        </p:nvSpPr>
        <p:spPr>
          <a:xfrm>
            <a:off x="1" y="2192771"/>
            <a:ext cx="12192000" cy="3600033"/>
          </a:xfrm>
          <a:custGeom>
            <a:avLst/>
            <a:gdLst>
              <a:gd name="connsiteX0" fmla="*/ 0 w 12192000"/>
              <a:gd name="connsiteY0" fmla="*/ 0 h 4543174"/>
              <a:gd name="connsiteX1" fmla="*/ 12192000 w 12192000"/>
              <a:gd name="connsiteY1" fmla="*/ 0 h 4543174"/>
              <a:gd name="connsiteX2" fmla="*/ 12192000 w 12192000"/>
              <a:gd name="connsiteY2" fmla="*/ 1 h 4543174"/>
              <a:gd name="connsiteX3" fmla="*/ 12192000 w 12192000"/>
              <a:gd name="connsiteY3" fmla="*/ 943094 h 4543174"/>
              <a:gd name="connsiteX4" fmla="*/ 12192000 w 12192000"/>
              <a:gd name="connsiteY4" fmla="*/ 3440624 h 4543174"/>
              <a:gd name="connsiteX5" fmla="*/ 12192000 w 12192000"/>
              <a:gd name="connsiteY5" fmla="*/ 4383718 h 4543174"/>
              <a:gd name="connsiteX6" fmla="*/ 12192000 w 12192000"/>
              <a:gd name="connsiteY6" fmla="*/ 4543174 h 4543174"/>
              <a:gd name="connsiteX7" fmla="*/ 12191999 w 12192000"/>
              <a:gd name="connsiteY7" fmla="*/ 4543174 h 4543174"/>
              <a:gd name="connsiteX8" fmla="*/ 12191999 w 12192000"/>
              <a:gd name="connsiteY8" fmla="*/ 4353955 h 4543174"/>
              <a:gd name="connsiteX9" fmla="*/ 7396842 w 12192000"/>
              <a:gd name="connsiteY9" fmla="*/ 4353955 h 4543174"/>
              <a:gd name="connsiteX10" fmla="*/ 7396842 w 12192000"/>
              <a:gd name="connsiteY10" fmla="*/ 4543174 h 4543174"/>
              <a:gd name="connsiteX11" fmla="*/ 1 w 12192000"/>
              <a:gd name="connsiteY11" fmla="*/ 4543174 h 4543174"/>
              <a:gd name="connsiteX12" fmla="*/ 1 w 12192000"/>
              <a:gd name="connsiteY12" fmla="*/ 2465924 h 4543174"/>
              <a:gd name="connsiteX13" fmla="*/ 0 w 12192000"/>
              <a:gd name="connsiteY13" fmla="*/ 2465924 h 4543174"/>
              <a:gd name="connsiteX14" fmla="*/ 0 w 12192000"/>
              <a:gd name="connsiteY14" fmla="*/ 1522830 h 4543174"/>
              <a:gd name="connsiteX15" fmla="*/ 0 w 12192000"/>
              <a:gd name="connsiteY15" fmla="*/ 943094 h 45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4543174">
                <a:moveTo>
                  <a:pt x="0" y="0"/>
                </a:moveTo>
                <a:lnTo>
                  <a:pt x="12192000" y="0"/>
                </a:lnTo>
                <a:lnTo>
                  <a:pt x="12192000" y="1"/>
                </a:lnTo>
                <a:lnTo>
                  <a:pt x="12192000" y="943094"/>
                </a:lnTo>
                <a:lnTo>
                  <a:pt x="12192000" y="3440624"/>
                </a:lnTo>
                <a:lnTo>
                  <a:pt x="12192000" y="4383718"/>
                </a:lnTo>
                <a:lnTo>
                  <a:pt x="12192000" y="4543174"/>
                </a:lnTo>
                <a:lnTo>
                  <a:pt x="12191999" y="4543174"/>
                </a:lnTo>
                <a:lnTo>
                  <a:pt x="12191999" y="4353955"/>
                </a:lnTo>
                <a:lnTo>
                  <a:pt x="7396842" y="4353955"/>
                </a:lnTo>
                <a:lnTo>
                  <a:pt x="7396842" y="4543174"/>
                </a:lnTo>
                <a:lnTo>
                  <a:pt x="1" y="4543174"/>
                </a:lnTo>
                <a:lnTo>
                  <a:pt x="1" y="2465924"/>
                </a:lnTo>
                <a:lnTo>
                  <a:pt x="0" y="2465924"/>
                </a:lnTo>
                <a:lnTo>
                  <a:pt x="0" y="1522830"/>
                </a:lnTo>
                <a:lnTo>
                  <a:pt x="0" y="94309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6" y="5792804"/>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617029" y="6145832"/>
            <a:ext cx="2054262" cy="457426"/>
          </a:xfrm>
          <a:prstGeom prst="rect">
            <a:avLst/>
          </a:prstGeom>
        </p:spPr>
      </p:pic>
      <p:pic>
        <p:nvPicPr>
          <p:cNvPr id="2" name="Picture 1">
            <a:extLst>
              <a:ext uri="{FF2B5EF4-FFF2-40B4-BE49-F238E27FC236}">
                <a16:creationId xmlns:a16="http://schemas.microsoft.com/office/drawing/2014/main" id="{DEBA8326-55A7-2628-AEDE-2426A9BC15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4423C8-4DC3-0926-9951-C3DB0153A4B5}"/>
              </a:ext>
            </a:extLst>
          </p:cNvPr>
          <p:cNvSpPr/>
          <p:nvPr userDrawn="1"/>
        </p:nvSpPr>
        <p:spPr>
          <a:xfrm>
            <a:off x="0" y="3786193"/>
            <a:ext cx="4883406" cy="274939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5BDC46CC-9311-61B0-0888-0A37853A9204}"/>
              </a:ext>
            </a:extLst>
          </p:cNvPr>
          <p:cNvPicPr>
            <a:picLocks noChangeAspect="1"/>
          </p:cNvPicPr>
          <p:nvPr userDrawn="1"/>
        </p:nvPicPr>
        <p:blipFill>
          <a:blip r:embed="rId2"/>
          <a:stretch>
            <a:fillRect/>
          </a:stretch>
        </p:blipFill>
        <p:spPr>
          <a:xfrm>
            <a:off x="9575594" y="5995033"/>
            <a:ext cx="2054262" cy="457426"/>
          </a:xfrm>
          <a:prstGeom prst="rect">
            <a:avLst/>
          </a:prstGeom>
        </p:spPr>
      </p:pic>
      <p:sp>
        <p:nvSpPr>
          <p:cNvPr id="6" name="Picture Placeholder 9">
            <a:extLst>
              <a:ext uri="{FF2B5EF4-FFF2-40B4-BE49-F238E27FC236}">
                <a16:creationId xmlns:a16="http://schemas.microsoft.com/office/drawing/2014/main" id="{40D05BD1-64DD-EC1D-49FE-C3EE310D07F8}"/>
              </a:ext>
            </a:extLst>
          </p:cNvPr>
          <p:cNvSpPr>
            <a:spLocks noGrp="1"/>
          </p:cNvSpPr>
          <p:nvPr>
            <p:ph type="pic" sz="quarter" idx="11"/>
          </p:nvPr>
        </p:nvSpPr>
        <p:spPr>
          <a:xfrm>
            <a:off x="0" y="2218804"/>
            <a:ext cx="12192000" cy="3485183"/>
          </a:xfrm>
          <a:custGeom>
            <a:avLst/>
            <a:gdLst>
              <a:gd name="connsiteX0" fmla="*/ 0 w 12192000"/>
              <a:gd name="connsiteY0" fmla="*/ 0 h 3485183"/>
              <a:gd name="connsiteX1" fmla="*/ 12192000 w 12192000"/>
              <a:gd name="connsiteY1" fmla="*/ 0 h 3485183"/>
              <a:gd name="connsiteX2" fmla="*/ 12192000 w 12192000"/>
              <a:gd name="connsiteY2" fmla="*/ 44559 h 3485183"/>
              <a:gd name="connsiteX3" fmla="*/ 12192000 w 12192000"/>
              <a:gd name="connsiteY3" fmla="*/ 2542089 h 3485183"/>
              <a:gd name="connsiteX4" fmla="*/ 12192000 w 12192000"/>
              <a:gd name="connsiteY4" fmla="*/ 3485183 h 3485183"/>
              <a:gd name="connsiteX5" fmla="*/ 4883406 w 12192000"/>
              <a:gd name="connsiteY5" fmla="*/ 3485183 h 3485183"/>
              <a:gd name="connsiteX6" fmla="*/ 4883406 w 12192000"/>
              <a:gd name="connsiteY6" fmla="*/ 2542089 h 3485183"/>
              <a:gd name="connsiteX7" fmla="*/ 4883406 w 12192000"/>
              <a:gd name="connsiteY7" fmla="*/ 1567389 h 3485183"/>
              <a:gd name="connsiteX8" fmla="*/ 0 w 12192000"/>
              <a:gd name="connsiteY8" fmla="*/ 1567389 h 3485183"/>
              <a:gd name="connsiteX9" fmla="*/ 0 w 12192000"/>
              <a:gd name="connsiteY9" fmla="*/ 624295 h 3485183"/>
              <a:gd name="connsiteX10" fmla="*/ 0 w 12192000"/>
              <a:gd name="connsiteY10" fmla="*/ 44559 h 348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485183">
                <a:moveTo>
                  <a:pt x="0" y="0"/>
                </a:moveTo>
                <a:lnTo>
                  <a:pt x="12192000" y="0"/>
                </a:lnTo>
                <a:lnTo>
                  <a:pt x="12192000" y="44559"/>
                </a:lnTo>
                <a:lnTo>
                  <a:pt x="12192000" y="2542089"/>
                </a:lnTo>
                <a:lnTo>
                  <a:pt x="12192000" y="3485183"/>
                </a:lnTo>
                <a:lnTo>
                  <a:pt x="4883406" y="3485183"/>
                </a:lnTo>
                <a:lnTo>
                  <a:pt x="4883406" y="2542089"/>
                </a:lnTo>
                <a:lnTo>
                  <a:pt x="4883406" y="1567389"/>
                </a:lnTo>
                <a:lnTo>
                  <a:pt x="0" y="1567389"/>
                </a:lnTo>
                <a:lnTo>
                  <a:pt x="0" y="624295"/>
                </a:lnTo>
                <a:lnTo>
                  <a:pt x="0" y="4455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9" name="Picture 8">
            <a:extLst>
              <a:ext uri="{FF2B5EF4-FFF2-40B4-BE49-F238E27FC236}">
                <a16:creationId xmlns:a16="http://schemas.microsoft.com/office/drawing/2014/main" id="{31154EAF-35BB-984A-AF73-5127BFB5DE4C}"/>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186001" y="4813187"/>
            <a:ext cx="1913475" cy="2001112"/>
          </a:xfrm>
          <a:prstGeom prst="rect">
            <a:avLst/>
          </a:prstGeom>
        </p:spPr>
      </p:pic>
      <p:pic>
        <p:nvPicPr>
          <p:cNvPr id="11" name="Picture 10">
            <a:extLst>
              <a:ext uri="{FF2B5EF4-FFF2-40B4-BE49-F238E27FC236}">
                <a16:creationId xmlns:a16="http://schemas.microsoft.com/office/drawing/2014/main" id="{585D82C7-5E5B-203F-9D45-56DAC2DCFD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pic>
        <p:nvPicPr>
          <p:cNvPr id="12" name="Picture 11">
            <a:extLst>
              <a:ext uri="{FF2B5EF4-FFF2-40B4-BE49-F238E27FC236}">
                <a16:creationId xmlns:a16="http://schemas.microsoft.com/office/drawing/2014/main" id="{253E54A0-277F-9BB0-91D0-5DB41032A0C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66101" t="35085" r="18808" b="11185"/>
          <a:stretch/>
        </p:blipFill>
        <p:spPr>
          <a:xfrm rot="10161486">
            <a:off x="3602209" y="4076907"/>
            <a:ext cx="1495137" cy="253209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DIGIFABS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3068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4423C8-4DC3-0926-9951-C3DB0153A4B5}"/>
              </a:ext>
            </a:extLst>
          </p:cNvPr>
          <p:cNvSpPr/>
          <p:nvPr userDrawn="1"/>
        </p:nvSpPr>
        <p:spPr>
          <a:xfrm>
            <a:off x="0" y="3786193"/>
            <a:ext cx="4883406" cy="274939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5BDC46CC-9311-61B0-0888-0A37853A9204}"/>
              </a:ext>
            </a:extLst>
          </p:cNvPr>
          <p:cNvPicPr>
            <a:picLocks noChangeAspect="1"/>
          </p:cNvPicPr>
          <p:nvPr userDrawn="1"/>
        </p:nvPicPr>
        <p:blipFill>
          <a:blip r:embed="rId2"/>
          <a:stretch>
            <a:fillRect/>
          </a:stretch>
        </p:blipFill>
        <p:spPr>
          <a:xfrm>
            <a:off x="9575594" y="5995033"/>
            <a:ext cx="2054262" cy="457426"/>
          </a:xfrm>
          <a:prstGeom prst="rect">
            <a:avLst/>
          </a:prstGeom>
        </p:spPr>
      </p:pic>
      <p:sp>
        <p:nvSpPr>
          <p:cNvPr id="6" name="Picture Placeholder 9">
            <a:extLst>
              <a:ext uri="{FF2B5EF4-FFF2-40B4-BE49-F238E27FC236}">
                <a16:creationId xmlns:a16="http://schemas.microsoft.com/office/drawing/2014/main" id="{40D05BD1-64DD-EC1D-49FE-C3EE310D07F8}"/>
              </a:ext>
            </a:extLst>
          </p:cNvPr>
          <p:cNvSpPr>
            <a:spLocks noGrp="1"/>
          </p:cNvSpPr>
          <p:nvPr>
            <p:ph type="pic" sz="quarter" idx="11"/>
          </p:nvPr>
        </p:nvSpPr>
        <p:spPr>
          <a:xfrm>
            <a:off x="0" y="2218804"/>
            <a:ext cx="12192000" cy="3485183"/>
          </a:xfrm>
          <a:custGeom>
            <a:avLst/>
            <a:gdLst>
              <a:gd name="connsiteX0" fmla="*/ 0 w 12192000"/>
              <a:gd name="connsiteY0" fmla="*/ 0 h 3485183"/>
              <a:gd name="connsiteX1" fmla="*/ 12192000 w 12192000"/>
              <a:gd name="connsiteY1" fmla="*/ 0 h 3485183"/>
              <a:gd name="connsiteX2" fmla="*/ 12192000 w 12192000"/>
              <a:gd name="connsiteY2" fmla="*/ 44559 h 3485183"/>
              <a:gd name="connsiteX3" fmla="*/ 12192000 w 12192000"/>
              <a:gd name="connsiteY3" fmla="*/ 2542089 h 3485183"/>
              <a:gd name="connsiteX4" fmla="*/ 12192000 w 12192000"/>
              <a:gd name="connsiteY4" fmla="*/ 3485183 h 3485183"/>
              <a:gd name="connsiteX5" fmla="*/ 4883406 w 12192000"/>
              <a:gd name="connsiteY5" fmla="*/ 3485183 h 3485183"/>
              <a:gd name="connsiteX6" fmla="*/ 4883406 w 12192000"/>
              <a:gd name="connsiteY6" fmla="*/ 2542089 h 3485183"/>
              <a:gd name="connsiteX7" fmla="*/ 4883406 w 12192000"/>
              <a:gd name="connsiteY7" fmla="*/ 1567389 h 3485183"/>
              <a:gd name="connsiteX8" fmla="*/ 0 w 12192000"/>
              <a:gd name="connsiteY8" fmla="*/ 1567389 h 3485183"/>
              <a:gd name="connsiteX9" fmla="*/ 0 w 12192000"/>
              <a:gd name="connsiteY9" fmla="*/ 624295 h 3485183"/>
              <a:gd name="connsiteX10" fmla="*/ 0 w 12192000"/>
              <a:gd name="connsiteY10" fmla="*/ 44559 h 348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485183">
                <a:moveTo>
                  <a:pt x="0" y="0"/>
                </a:moveTo>
                <a:lnTo>
                  <a:pt x="12192000" y="0"/>
                </a:lnTo>
                <a:lnTo>
                  <a:pt x="12192000" y="44559"/>
                </a:lnTo>
                <a:lnTo>
                  <a:pt x="12192000" y="2542089"/>
                </a:lnTo>
                <a:lnTo>
                  <a:pt x="12192000" y="3485183"/>
                </a:lnTo>
                <a:lnTo>
                  <a:pt x="4883406" y="3485183"/>
                </a:lnTo>
                <a:lnTo>
                  <a:pt x="4883406" y="2542089"/>
                </a:lnTo>
                <a:lnTo>
                  <a:pt x="4883406" y="1567389"/>
                </a:lnTo>
                <a:lnTo>
                  <a:pt x="0" y="1567389"/>
                </a:lnTo>
                <a:lnTo>
                  <a:pt x="0" y="624295"/>
                </a:lnTo>
                <a:lnTo>
                  <a:pt x="0" y="4455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9" name="Picture 8">
            <a:extLst>
              <a:ext uri="{FF2B5EF4-FFF2-40B4-BE49-F238E27FC236}">
                <a16:creationId xmlns:a16="http://schemas.microsoft.com/office/drawing/2014/main" id="{31154EAF-35BB-984A-AF73-5127BFB5DE4C}"/>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186001" y="4813187"/>
            <a:ext cx="1913475" cy="2001112"/>
          </a:xfrm>
          <a:prstGeom prst="rect">
            <a:avLst/>
          </a:prstGeom>
        </p:spPr>
      </p:pic>
      <p:pic>
        <p:nvPicPr>
          <p:cNvPr id="11" name="Picture 10">
            <a:extLst>
              <a:ext uri="{FF2B5EF4-FFF2-40B4-BE49-F238E27FC236}">
                <a16:creationId xmlns:a16="http://schemas.microsoft.com/office/drawing/2014/main" id="{585D82C7-5E5B-203F-9D45-56DAC2DCFD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pic>
        <p:nvPicPr>
          <p:cNvPr id="12" name="Picture 11">
            <a:extLst>
              <a:ext uri="{FF2B5EF4-FFF2-40B4-BE49-F238E27FC236}">
                <a16:creationId xmlns:a16="http://schemas.microsoft.com/office/drawing/2014/main" id="{253E54A0-277F-9BB0-91D0-5DB41032A0C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66101" t="35085" r="18808" b="11185"/>
          <a:stretch/>
        </p:blipFill>
        <p:spPr>
          <a:xfrm rot="10161486">
            <a:off x="3602209" y="4076907"/>
            <a:ext cx="1495137" cy="2532093"/>
          </a:xfrm>
          <a:prstGeom prst="rect">
            <a:avLst/>
          </a:prstGeom>
        </p:spPr>
      </p:pic>
    </p:spTree>
    <p:extLst>
      <p:ext uri="{BB962C8B-B14F-4D97-AF65-F5344CB8AC3E}">
        <p14:creationId xmlns:p14="http://schemas.microsoft.com/office/powerpoint/2010/main" val="3985630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0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20F623-2A71-95F6-11CC-BB04AD012C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
        <p:nvSpPr>
          <p:cNvPr id="3" name="Rectangle 2">
            <a:extLst>
              <a:ext uri="{FF2B5EF4-FFF2-40B4-BE49-F238E27FC236}">
                <a16:creationId xmlns:a16="http://schemas.microsoft.com/office/drawing/2014/main" id="{A7B3C79B-72A2-1E78-25C1-10E3CCC04418}"/>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4D45BD5D-3E98-4E8F-B9E1-89B24BBDA588}"/>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
        <p:nvSpPr>
          <p:cNvPr id="6" name="Rectangle 35">
            <a:extLst>
              <a:ext uri="{FF2B5EF4-FFF2-40B4-BE49-F238E27FC236}">
                <a16:creationId xmlns:a16="http://schemas.microsoft.com/office/drawing/2014/main" id="{BC17E1E4-19FF-528C-7E16-C063599A2D53}"/>
              </a:ext>
            </a:extLst>
          </p:cNvPr>
          <p:cNvSpPr/>
          <p:nvPr userDrawn="1"/>
        </p:nvSpPr>
        <p:spPr>
          <a:xfrm>
            <a:off x="4720809" y="6096161"/>
            <a:ext cx="6907221" cy="738664"/>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3">
            <a:extLst>
              <a:ext uri="{FF2B5EF4-FFF2-40B4-BE49-F238E27FC236}">
                <a16:creationId xmlns:a16="http://schemas.microsoft.com/office/drawing/2014/main" id="{DCAA158C-3120-6CE6-8A73-F506E49DA1B5}"/>
              </a:ext>
            </a:extLst>
          </p:cNvPr>
          <p:cNvPicPr>
            <a:picLocks noChangeAspect="1"/>
          </p:cNvPicPr>
          <p:nvPr userDrawn="1"/>
        </p:nvPicPr>
        <p:blipFill>
          <a:blip r:embed="rId4"/>
          <a:stretch>
            <a:fillRect/>
          </a:stretch>
        </p:blipFill>
        <p:spPr>
          <a:xfrm>
            <a:off x="301107" y="6096161"/>
            <a:ext cx="2054262" cy="457426"/>
          </a:xfrm>
          <a:prstGeom prst="rect">
            <a:avLst/>
          </a:prstGeom>
        </p:spPr>
      </p:pic>
    </p:spTree>
    <p:extLst>
      <p:ext uri="{BB962C8B-B14F-4D97-AF65-F5344CB8AC3E}">
        <p14:creationId xmlns:p14="http://schemas.microsoft.com/office/powerpoint/2010/main" val="41838993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92771"/>
            <a:ext cx="12192000" cy="362236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a:extLst>
              <a:ext uri="{FF2B5EF4-FFF2-40B4-BE49-F238E27FC236}">
                <a16:creationId xmlns:a16="http://schemas.microsoft.com/office/drawing/2014/main" id="{C9AB52B5-E0C5-5730-685D-28D3F31EA5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13495522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291251" cy="522837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0"/>
            <a:ext cx="6160762" cy="2123903"/>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15526AD0-6F90-AD49-D85E-9CEDCA01826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80191">
            <a:off x="9261095" y="422173"/>
            <a:ext cx="2392649" cy="2502232"/>
          </a:xfrm>
          <a:prstGeom prst="rect">
            <a:avLst/>
          </a:prstGeom>
        </p:spPr>
      </p:pic>
    </p:spTree>
    <p:extLst>
      <p:ext uri="{BB962C8B-B14F-4D97-AF65-F5344CB8AC3E}">
        <p14:creationId xmlns:p14="http://schemas.microsoft.com/office/powerpoint/2010/main" val="4269683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99D3937-EA8B-1D7D-81D3-CC98047E85D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601113">
            <a:off x="-204365" y="4914462"/>
            <a:ext cx="2201672" cy="2302508"/>
          </a:xfrm>
          <a:prstGeom prst="rect">
            <a:avLst/>
          </a:prstGeom>
        </p:spPr>
      </p:pic>
    </p:spTree>
    <p:extLst>
      <p:ext uri="{BB962C8B-B14F-4D97-AF65-F5344CB8AC3E}">
        <p14:creationId xmlns:p14="http://schemas.microsoft.com/office/powerpoint/2010/main" val="1043192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4" name="Group 3">
            <a:extLst>
              <a:ext uri="{FF2B5EF4-FFF2-40B4-BE49-F238E27FC236}">
                <a16:creationId xmlns:a16="http://schemas.microsoft.com/office/drawing/2014/main" id="{613D0C6F-E91C-8840-C64E-3402DC83C536}"/>
              </a:ext>
            </a:extLst>
          </p:cNvPr>
          <p:cNvGrpSpPr/>
          <p:nvPr userDrawn="1"/>
        </p:nvGrpSpPr>
        <p:grpSpPr>
          <a:xfrm>
            <a:off x="11772001" y="4174733"/>
            <a:ext cx="264913" cy="2568969"/>
            <a:chOff x="7246224" y="8158285"/>
            <a:chExt cx="233877" cy="2268000"/>
          </a:xfrm>
        </p:grpSpPr>
        <p:pic>
          <p:nvPicPr>
            <p:cNvPr id="5" name="Picture 4">
              <a:extLst>
                <a:ext uri="{FF2B5EF4-FFF2-40B4-BE49-F238E27FC236}">
                  <a16:creationId xmlns:a16="http://schemas.microsoft.com/office/drawing/2014/main" id="{0C69507F-3095-99AC-0B93-C63EB266F337}"/>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00AC336C-6E87-C841-894D-D8B52D2F628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BE177220-D938-4833-4E42-FA4BC95340E3}"/>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865462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9749213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27987797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D1C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834872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9575594" y="6101358"/>
            <a:ext cx="2054262" cy="457426"/>
          </a:xfrm>
          <a:prstGeom prst="rect">
            <a:avLst/>
          </a:prstGeom>
        </p:spPr>
      </p:pic>
      <p:pic>
        <p:nvPicPr>
          <p:cNvPr id="7" name="Picture 6">
            <a:extLst>
              <a:ext uri="{FF2B5EF4-FFF2-40B4-BE49-F238E27FC236}">
                <a16:creationId xmlns:a16="http://schemas.microsoft.com/office/drawing/2014/main" id="{7C20F623-2A71-95F6-11CC-BB04AD012C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
        <p:nvSpPr>
          <p:cNvPr id="3" name="Rectangle 2">
            <a:extLst>
              <a:ext uri="{FF2B5EF4-FFF2-40B4-BE49-F238E27FC236}">
                <a16:creationId xmlns:a16="http://schemas.microsoft.com/office/drawing/2014/main" id="{A7B3C79B-72A2-1E78-25C1-10E3CCC04418}"/>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4D45BD5D-3E98-4E8F-B9E1-89B24BBDA588}"/>
              </a:ext>
            </a:extLst>
          </p:cNvPr>
          <p:cNvPicPr>
            <a:picLocks noChangeAspect="1"/>
          </p:cNvPicPr>
          <p:nvPr userDrawn="1"/>
        </p:nvPicPr>
        <p:blipFill rotWithShape="1">
          <a:blip r:embed="rId4">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12642588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1652343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63C3A88-4421-2394-B6D3-5E021D580693}"/>
              </a:ext>
            </a:extLst>
          </p:cNvPr>
          <p:cNvGrpSpPr/>
          <p:nvPr userDrawn="1"/>
        </p:nvGrpSpPr>
        <p:grpSpPr>
          <a:xfrm>
            <a:off x="11698836" y="4123141"/>
            <a:ext cx="264913" cy="2568969"/>
            <a:chOff x="7246224" y="8158285"/>
            <a:chExt cx="233877" cy="2268000"/>
          </a:xfrm>
        </p:grpSpPr>
        <p:pic>
          <p:nvPicPr>
            <p:cNvPr id="13" name="Picture 12">
              <a:extLst>
                <a:ext uri="{FF2B5EF4-FFF2-40B4-BE49-F238E27FC236}">
                  <a16:creationId xmlns:a16="http://schemas.microsoft.com/office/drawing/2014/main" id="{C167FAEE-1BAE-C14F-D3F0-889C78AAB89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14" name="Picture 13">
              <a:extLst>
                <a:ext uri="{FF2B5EF4-FFF2-40B4-BE49-F238E27FC236}">
                  <a16:creationId xmlns:a16="http://schemas.microsoft.com/office/drawing/2014/main" id="{FDDD06FB-7F6F-9D2A-5E2C-4612573D50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6" name="Picture 15">
            <a:extLst>
              <a:ext uri="{FF2B5EF4-FFF2-40B4-BE49-F238E27FC236}">
                <a16:creationId xmlns:a16="http://schemas.microsoft.com/office/drawing/2014/main" id="{ED7FE59B-D0D5-A85B-B2F5-8D1C85907BF0}"/>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18" name="Rectangle 17">
            <a:extLst>
              <a:ext uri="{FF2B5EF4-FFF2-40B4-BE49-F238E27FC236}">
                <a16:creationId xmlns:a16="http://schemas.microsoft.com/office/drawing/2014/main" id="{611363D0-A2D5-9F56-670B-7A0F8569A41E}"/>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9" name="Text Placeholder 23">
            <a:extLst>
              <a:ext uri="{FF2B5EF4-FFF2-40B4-BE49-F238E27FC236}">
                <a16:creationId xmlns:a16="http://schemas.microsoft.com/office/drawing/2014/main" id="{E0EB71FE-1FDF-7637-C53E-F10B7345B962}"/>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0" name="Text Placeholder 17">
            <a:extLst>
              <a:ext uri="{FF2B5EF4-FFF2-40B4-BE49-F238E27FC236}">
                <a16:creationId xmlns:a16="http://schemas.microsoft.com/office/drawing/2014/main" id="{46935C4B-5337-9E5E-ABD5-747B9FDFE859}"/>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9232658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856391" y="824092"/>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856391" y="2454643"/>
            <a:ext cx="10479218" cy="3781929"/>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CD1CD89F-BCD8-91A3-2C64-57196443049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98955">
            <a:off x="10147321" y="-361652"/>
            <a:ext cx="2272989" cy="2377091"/>
          </a:xfrm>
          <a:prstGeom prst="rect">
            <a:avLst/>
          </a:prstGeom>
        </p:spPr>
      </p:pic>
    </p:spTree>
    <p:extLst>
      <p:ext uri="{BB962C8B-B14F-4D97-AF65-F5344CB8AC3E}">
        <p14:creationId xmlns:p14="http://schemas.microsoft.com/office/powerpoint/2010/main" val="4160068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C2A2485E-7447-6C56-D7DF-26F1625E8191}"/>
              </a:ext>
            </a:extLst>
          </p:cNvPr>
          <p:cNvGrpSpPr/>
          <p:nvPr userDrawn="1"/>
        </p:nvGrpSpPr>
        <p:grpSpPr>
          <a:xfrm>
            <a:off x="11698836" y="4123141"/>
            <a:ext cx="264913" cy="2568969"/>
            <a:chOff x="7246224" y="8158285"/>
            <a:chExt cx="233877" cy="2268000"/>
          </a:xfrm>
        </p:grpSpPr>
        <p:pic>
          <p:nvPicPr>
            <p:cNvPr id="3" name="Picture 2">
              <a:extLst>
                <a:ext uri="{FF2B5EF4-FFF2-40B4-BE49-F238E27FC236}">
                  <a16:creationId xmlns:a16="http://schemas.microsoft.com/office/drawing/2014/main" id="{FE2A85E4-02C1-2B6C-0119-FF54C864BB8A}"/>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4" name="Picture 3">
              <a:extLst>
                <a:ext uri="{FF2B5EF4-FFF2-40B4-BE49-F238E27FC236}">
                  <a16:creationId xmlns:a16="http://schemas.microsoft.com/office/drawing/2014/main" id="{A3522892-590B-F573-8F4E-F1CCF3A2BC1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5" name="Picture 4">
            <a:extLst>
              <a:ext uri="{FF2B5EF4-FFF2-40B4-BE49-F238E27FC236}">
                <a16:creationId xmlns:a16="http://schemas.microsoft.com/office/drawing/2014/main" id="{B9C87334-2039-36A6-C526-A36470830485}"/>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6" name="Rectangle 5">
            <a:extLst>
              <a:ext uri="{FF2B5EF4-FFF2-40B4-BE49-F238E27FC236}">
                <a16:creationId xmlns:a16="http://schemas.microsoft.com/office/drawing/2014/main" id="{3386EBB3-B3EE-6C3B-7FDB-F6CCEEE1B1EF}"/>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Text Placeholder 17">
            <a:extLst>
              <a:ext uri="{FF2B5EF4-FFF2-40B4-BE49-F238E27FC236}">
                <a16:creationId xmlns:a16="http://schemas.microsoft.com/office/drawing/2014/main" id="{27615C13-A4C3-B49A-C788-5640368B2117}"/>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0475365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782665" y="527858"/>
            <a:ext cx="4721156" cy="5802284"/>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076337"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342900" y="2626822"/>
            <a:ext cx="7604067"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2" name="Picture 1">
            <a:extLst>
              <a:ext uri="{FF2B5EF4-FFF2-40B4-BE49-F238E27FC236}">
                <a16:creationId xmlns:a16="http://schemas.microsoft.com/office/drawing/2014/main" id="{F0B88536-97A5-42E0-8348-BA4D5F0AC22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9007496" y="3601590"/>
            <a:ext cx="2885996" cy="3018174"/>
          </a:xfrm>
          <a:prstGeom prst="rect">
            <a:avLst/>
          </a:prstGeom>
        </p:spPr>
      </p:pic>
      <p:grpSp>
        <p:nvGrpSpPr>
          <p:cNvPr id="3" name="Group 2">
            <a:extLst>
              <a:ext uri="{FF2B5EF4-FFF2-40B4-BE49-F238E27FC236}">
                <a16:creationId xmlns:a16="http://schemas.microsoft.com/office/drawing/2014/main" id="{A4CFB9BE-F892-C587-F574-6F9AB0A544C4}"/>
              </a:ext>
            </a:extLst>
          </p:cNvPr>
          <p:cNvGrpSpPr/>
          <p:nvPr userDrawn="1"/>
        </p:nvGrpSpPr>
        <p:grpSpPr>
          <a:xfrm rot="16707161">
            <a:off x="9043741" y="812311"/>
            <a:ext cx="2857897" cy="2098117"/>
            <a:chOff x="-3210224" y="5270177"/>
            <a:chExt cx="620531" cy="455561"/>
          </a:xfrm>
        </p:grpSpPr>
        <p:sp>
          <p:nvSpPr>
            <p:cNvPr id="4" name="Freeform 3">
              <a:extLst>
                <a:ext uri="{FF2B5EF4-FFF2-40B4-BE49-F238E27FC236}">
                  <a16:creationId xmlns:a16="http://schemas.microsoft.com/office/drawing/2014/main" id="{42845457-3FD8-EBE1-D04A-1A2624CF686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976BBDE-6136-4821-4F27-0AFE4B91BE1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913AEF3-4D54-E00E-0B0E-45BC900D08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0D0665-8F02-FF64-3494-1B943062699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7A06379-FF60-9D88-67C0-7FFF55D7C3D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EA35B6B-AB76-DC05-D7E2-0B0D219822C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1845574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537" y="603713"/>
            <a:ext cx="2066906" cy="582221"/>
          </a:xfrm>
          <a:prstGeom prst="rect">
            <a:avLst/>
          </a:prstGeom>
        </p:spPr>
        <p:txBody>
          <a:bodyPr>
            <a:noAutofit/>
          </a:bodyPr>
          <a:lstStyle>
            <a:lvl1pPr marL="0" indent="0" algn="l">
              <a:buNone/>
              <a:defRPr sz="14000" b="1" i="0">
                <a:solidFill>
                  <a:srgbClr val="EF4D84"/>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73DDDEE0-B49C-88D9-2732-39AF7F0F13A4}"/>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13" name="Picture 12">
            <a:extLst>
              <a:ext uri="{FF2B5EF4-FFF2-40B4-BE49-F238E27FC236}">
                <a16:creationId xmlns:a16="http://schemas.microsoft.com/office/drawing/2014/main" id="{5619F535-6997-7646-8A0A-AAA6E8EF908A}"/>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2083226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5058245D-B855-1FC6-3728-FD7D4F44063F}"/>
              </a:ext>
            </a:extLst>
          </p:cNvPr>
          <p:cNvGrpSpPr/>
          <p:nvPr userDrawn="1"/>
        </p:nvGrpSpPr>
        <p:grpSpPr>
          <a:xfrm>
            <a:off x="238951" y="4031848"/>
            <a:ext cx="264913" cy="2568969"/>
            <a:chOff x="7246224" y="8158285"/>
            <a:chExt cx="233877" cy="2268000"/>
          </a:xfrm>
        </p:grpSpPr>
        <p:pic>
          <p:nvPicPr>
            <p:cNvPr id="5" name="Picture 4">
              <a:extLst>
                <a:ext uri="{FF2B5EF4-FFF2-40B4-BE49-F238E27FC236}">
                  <a16:creationId xmlns:a16="http://schemas.microsoft.com/office/drawing/2014/main" id="{9B9E62EB-FB7F-CA44-3B4E-69992EC039C9}"/>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2A07CCA3-71BD-ED52-4770-35027F1C8E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0" name="Picture 9">
            <a:extLst>
              <a:ext uri="{FF2B5EF4-FFF2-40B4-BE49-F238E27FC236}">
                <a16:creationId xmlns:a16="http://schemas.microsoft.com/office/drawing/2014/main" id="{E3883CD8-AB16-2725-E66F-4C53A1AD3DD4}"/>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422502">
            <a:off x="-357187" y="-302622"/>
            <a:ext cx="2947439" cy="3082431"/>
          </a:xfrm>
          <a:prstGeom prst="rect">
            <a:avLst/>
          </a:prstGeom>
        </p:spPr>
      </p:pic>
    </p:spTree>
    <p:extLst>
      <p:ext uri="{BB962C8B-B14F-4D97-AF65-F5344CB8AC3E}">
        <p14:creationId xmlns:p14="http://schemas.microsoft.com/office/powerpoint/2010/main" val="7982112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C327CEA9-ABB3-09A5-2206-FDDC4A1ADEF0}"/>
              </a:ext>
            </a:extLst>
          </p:cNvPr>
          <p:cNvGrpSpPr/>
          <p:nvPr userDrawn="1"/>
        </p:nvGrpSpPr>
        <p:grpSpPr>
          <a:xfrm>
            <a:off x="11696834" y="4032175"/>
            <a:ext cx="264913" cy="2568969"/>
            <a:chOff x="7246224" y="8158285"/>
            <a:chExt cx="233877" cy="2268000"/>
          </a:xfrm>
        </p:grpSpPr>
        <p:pic>
          <p:nvPicPr>
            <p:cNvPr id="5" name="Picture 4">
              <a:extLst>
                <a:ext uri="{FF2B5EF4-FFF2-40B4-BE49-F238E27FC236}">
                  <a16:creationId xmlns:a16="http://schemas.microsoft.com/office/drawing/2014/main" id="{0938243C-F047-C5CF-4CA1-1558ADB42B38}"/>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FDD598A7-AA89-B86A-8388-08A8BDCB40A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C7B8DE9C-10D0-60F4-8D3D-7875E0D4E145}"/>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5799757">
            <a:off x="9519901" y="-457315"/>
            <a:ext cx="2947439" cy="3082431"/>
          </a:xfrm>
          <a:prstGeom prst="rect">
            <a:avLst/>
          </a:prstGeom>
        </p:spPr>
      </p:pic>
    </p:spTree>
    <p:extLst>
      <p:ext uri="{BB962C8B-B14F-4D97-AF65-F5344CB8AC3E}">
        <p14:creationId xmlns:p14="http://schemas.microsoft.com/office/powerpoint/2010/main" val="11884864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3" y="5677192"/>
            <a:ext cx="4795157" cy="697353"/>
          </a:xfrm>
          <a:prstGeom prst="rect">
            <a:avLst/>
          </a:prstGeom>
          <a:solidFill>
            <a:srgbClr val="00AA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 name="Picture Placeholder 41">
            <a:extLst>
              <a:ext uri="{FF2B5EF4-FFF2-40B4-BE49-F238E27FC236}">
                <a16:creationId xmlns:a16="http://schemas.microsoft.com/office/drawing/2014/main" id="{39ADA156-D159-82A7-ABA7-EEF25B5E7923}"/>
              </a:ext>
            </a:extLst>
          </p:cNvPr>
          <p:cNvSpPr>
            <a:spLocks noGrp="1"/>
          </p:cNvSpPr>
          <p:nvPr>
            <p:ph type="pic" sz="quarter" idx="11"/>
          </p:nvPr>
        </p:nvSpPr>
        <p:spPr>
          <a:xfrm>
            <a:off x="1" y="2192771"/>
            <a:ext cx="12192000" cy="3600033"/>
          </a:xfrm>
          <a:custGeom>
            <a:avLst/>
            <a:gdLst>
              <a:gd name="connsiteX0" fmla="*/ 0 w 12192000"/>
              <a:gd name="connsiteY0" fmla="*/ 0 h 4543174"/>
              <a:gd name="connsiteX1" fmla="*/ 12192000 w 12192000"/>
              <a:gd name="connsiteY1" fmla="*/ 0 h 4543174"/>
              <a:gd name="connsiteX2" fmla="*/ 12192000 w 12192000"/>
              <a:gd name="connsiteY2" fmla="*/ 1 h 4543174"/>
              <a:gd name="connsiteX3" fmla="*/ 12192000 w 12192000"/>
              <a:gd name="connsiteY3" fmla="*/ 943094 h 4543174"/>
              <a:gd name="connsiteX4" fmla="*/ 12192000 w 12192000"/>
              <a:gd name="connsiteY4" fmla="*/ 3440624 h 4543174"/>
              <a:gd name="connsiteX5" fmla="*/ 12192000 w 12192000"/>
              <a:gd name="connsiteY5" fmla="*/ 4383718 h 4543174"/>
              <a:gd name="connsiteX6" fmla="*/ 12192000 w 12192000"/>
              <a:gd name="connsiteY6" fmla="*/ 4543174 h 4543174"/>
              <a:gd name="connsiteX7" fmla="*/ 12191999 w 12192000"/>
              <a:gd name="connsiteY7" fmla="*/ 4543174 h 4543174"/>
              <a:gd name="connsiteX8" fmla="*/ 12191999 w 12192000"/>
              <a:gd name="connsiteY8" fmla="*/ 4353955 h 4543174"/>
              <a:gd name="connsiteX9" fmla="*/ 7396842 w 12192000"/>
              <a:gd name="connsiteY9" fmla="*/ 4353955 h 4543174"/>
              <a:gd name="connsiteX10" fmla="*/ 7396842 w 12192000"/>
              <a:gd name="connsiteY10" fmla="*/ 4543174 h 4543174"/>
              <a:gd name="connsiteX11" fmla="*/ 1 w 12192000"/>
              <a:gd name="connsiteY11" fmla="*/ 4543174 h 4543174"/>
              <a:gd name="connsiteX12" fmla="*/ 1 w 12192000"/>
              <a:gd name="connsiteY12" fmla="*/ 2465924 h 4543174"/>
              <a:gd name="connsiteX13" fmla="*/ 0 w 12192000"/>
              <a:gd name="connsiteY13" fmla="*/ 2465924 h 4543174"/>
              <a:gd name="connsiteX14" fmla="*/ 0 w 12192000"/>
              <a:gd name="connsiteY14" fmla="*/ 1522830 h 4543174"/>
              <a:gd name="connsiteX15" fmla="*/ 0 w 12192000"/>
              <a:gd name="connsiteY15" fmla="*/ 943094 h 45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4543174">
                <a:moveTo>
                  <a:pt x="0" y="0"/>
                </a:moveTo>
                <a:lnTo>
                  <a:pt x="12192000" y="0"/>
                </a:lnTo>
                <a:lnTo>
                  <a:pt x="12192000" y="1"/>
                </a:lnTo>
                <a:lnTo>
                  <a:pt x="12192000" y="943094"/>
                </a:lnTo>
                <a:lnTo>
                  <a:pt x="12192000" y="3440624"/>
                </a:lnTo>
                <a:lnTo>
                  <a:pt x="12192000" y="4383718"/>
                </a:lnTo>
                <a:lnTo>
                  <a:pt x="12192000" y="4543174"/>
                </a:lnTo>
                <a:lnTo>
                  <a:pt x="12191999" y="4543174"/>
                </a:lnTo>
                <a:lnTo>
                  <a:pt x="12191999" y="4353955"/>
                </a:lnTo>
                <a:lnTo>
                  <a:pt x="7396842" y="4353955"/>
                </a:lnTo>
                <a:lnTo>
                  <a:pt x="7396842" y="4543174"/>
                </a:lnTo>
                <a:lnTo>
                  <a:pt x="1" y="4543174"/>
                </a:lnTo>
                <a:lnTo>
                  <a:pt x="1" y="2465924"/>
                </a:lnTo>
                <a:lnTo>
                  <a:pt x="0" y="2465924"/>
                </a:lnTo>
                <a:lnTo>
                  <a:pt x="0" y="1522830"/>
                </a:lnTo>
                <a:lnTo>
                  <a:pt x="0" y="94309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6" y="5792804"/>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617029" y="6145832"/>
            <a:ext cx="2054262" cy="457426"/>
          </a:xfrm>
          <a:prstGeom prst="rect">
            <a:avLst/>
          </a:prstGeom>
        </p:spPr>
      </p:pic>
      <p:pic>
        <p:nvPicPr>
          <p:cNvPr id="2" name="Picture 1">
            <a:extLst>
              <a:ext uri="{FF2B5EF4-FFF2-40B4-BE49-F238E27FC236}">
                <a16:creationId xmlns:a16="http://schemas.microsoft.com/office/drawing/2014/main" id="{DEBA8326-55A7-2628-AEDE-2426A9BC15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780946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92771"/>
            <a:ext cx="12192000" cy="362236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a:extLst>
              <a:ext uri="{FF2B5EF4-FFF2-40B4-BE49-F238E27FC236}">
                <a16:creationId xmlns:a16="http://schemas.microsoft.com/office/drawing/2014/main" id="{C9AB52B5-E0C5-5730-685D-28D3F31EA5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291251" cy="522837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0"/>
            <a:ext cx="6160762" cy="2123903"/>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15526AD0-6F90-AD49-D85E-9CEDCA01826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80191">
            <a:off x="9261095" y="422173"/>
            <a:ext cx="2392649" cy="2502232"/>
          </a:xfrm>
          <a:prstGeom prst="rect">
            <a:avLst/>
          </a:prstGeom>
        </p:spPr>
      </p:pic>
    </p:spTree>
    <p:extLst>
      <p:ext uri="{BB962C8B-B14F-4D97-AF65-F5344CB8AC3E}">
        <p14:creationId xmlns:p14="http://schemas.microsoft.com/office/powerpoint/2010/main" val="61229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6907221" cy="738664"/>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99D3937-EA8B-1D7D-81D3-CC98047E85DD}"/>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601113">
            <a:off x="-204365" y="4914462"/>
            <a:ext cx="2201672" cy="2302508"/>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4" name="Group 3">
            <a:extLst>
              <a:ext uri="{FF2B5EF4-FFF2-40B4-BE49-F238E27FC236}">
                <a16:creationId xmlns:a16="http://schemas.microsoft.com/office/drawing/2014/main" id="{613D0C6F-E91C-8840-C64E-3402DC83C536}"/>
              </a:ext>
            </a:extLst>
          </p:cNvPr>
          <p:cNvGrpSpPr/>
          <p:nvPr userDrawn="1"/>
        </p:nvGrpSpPr>
        <p:grpSpPr>
          <a:xfrm>
            <a:off x="11772001" y="4174733"/>
            <a:ext cx="264913" cy="2568969"/>
            <a:chOff x="7246224" y="8158285"/>
            <a:chExt cx="233877" cy="2268000"/>
          </a:xfrm>
        </p:grpSpPr>
        <p:pic>
          <p:nvPicPr>
            <p:cNvPr id="5" name="Picture 4">
              <a:extLst>
                <a:ext uri="{FF2B5EF4-FFF2-40B4-BE49-F238E27FC236}">
                  <a16:creationId xmlns:a16="http://schemas.microsoft.com/office/drawing/2014/main" id="{0C69507F-3095-99AC-0B93-C63EB266F337}"/>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00AC336C-6E87-C841-894D-D8B52D2F628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BE177220-D938-4833-4E42-FA4BC95340E3}"/>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image" Target="../media/image1.png"/><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2C2F32-D8B0-48A8-1D45-3053BF32C5AA}"/>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t="72505"/>
          <a:stretch/>
        </p:blipFill>
        <p:spPr>
          <a:xfrm rot="16200000">
            <a:off x="10640363" y="5306369"/>
            <a:ext cx="2568971" cy="305694"/>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8" r:id="rId3"/>
    <p:sldLayoutId id="2147483897" r:id="rId4"/>
    <p:sldLayoutId id="2147483882" r:id="rId5"/>
    <p:sldLayoutId id="2147483842" r:id="rId6"/>
    <p:sldLayoutId id="2147483840" r:id="rId7"/>
    <p:sldLayoutId id="2147483884" r:id="rId8"/>
    <p:sldLayoutId id="2147483883" r:id="rId9"/>
    <p:sldLayoutId id="2147483877" r:id="rId10"/>
    <p:sldLayoutId id="2147483841" r:id="rId11"/>
    <p:sldLayoutId id="2147483885" r:id="rId12"/>
    <p:sldLayoutId id="2147483886" r:id="rId13"/>
    <p:sldLayoutId id="2147483878" r:id="rId14"/>
    <p:sldLayoutId id="2147483861" r:id="rId15"/>
    <p:sldLayoutId id="2147483899" r:id="rId16"/>
    <p:sldLayoutId id="2147483833" r:id="rId17"/>
    <p:sldLayoutId id="2147483847"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2C2F32-D8B0-48A8-1D45-3053BF32C5AA}"/>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t="72505"/>
          <a:stretch/>
        </p:blipFill>
        <p:spPr>
          <a:xfrm rot="16200000">
            <a:off x="10640363" y="5306369"/>
            <a:ext cx="2568971" cy="305694"/>
          </a:xfrm>
          <a:prstGeom prst="rect">
            <a:avLst/>
          </a:prstGeom>
        </p:spPr>
      </p:pic>
    </p:spTree>
    <p:extLst>
      <p:ext uri="{BB962C8B-B14F-4D97-AF65-F5344CB8AC3E}">
        <p14:creationId xmlns:p14="http://schemas.microsoft.com/office/powerpoint/2010/main" val="1859262732"/>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1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hyperlink" Target="https://www.facebook.com/people/Digifabseu/61560517612358/"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hyperlink" Target="https://www.instagram.com/digifabseu/" TargetMode="External"/><Relationship Id="rId5" Type="http://schemas.openxmlformats.org/officeDocument/2006/relationships/hyperlink" Target="https://www.linkedin.com/company/digifabseu/"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B64E5A7-60CF-83DD-90D8-0D1488895132}"/>
              </a:ext>
            </a:extLst>
          </p:cNvPr>
          <p:cNvGrpSpPr/>
          <p:nvPr/>
        </p:nvGrpSpPr>
        <p:grpSpPr>
          <a:xfrm rot="2678827">
            <a:off x="3599045" y="516155"/>
            <a:ext cx="4993909" cy="5825687"/>
            <a:chOff x="5269159" y="-717848"/>
            <a:chExt cx="4993909" cy="5825687"/>
          </a:xfrm>
        </p:grpSpPr>
        <p:grpSp>
          <p:nvGrpSpPr>
            <p:cNvPr id="17" name="Graphic 12">
              <a:extLst>
                <a:ext uri="{FF2B5EF4-FFF2-40B4-BE49-F238E27FC236}">
                  <a16:creationId xmlns:a16="http://schemas.microsoft.com/office/drawing/2014/main" id="{F75CCDA4-2515-A05D-8FB5-431380CB566C}"/>
                </a:ext>
              </a:extLst>
            </p:cNvPr>
            <p:cNvGrpSpPr/>
            <p:nvPr/>
          </p:nvGrpSpPr>
          <p:grpSpPr>
            <a:xfrm rot="19311650">
              <a:off x="5269159" y="2536698"/>
              <a:ext cx="4295005" cy="2571141"/>
              <a:chOff x="-2243261" y="4194862"/>
              <a:chExt cx="621482" cy="372041"/>
            </a:xfrm>
          </p:grpSpPr>
          <p:sp>
            <p:nvSpPr>
              <p:cNvPr id="25" name="Freeform 24">
                <a:extLst>
                  <a:ext uri="{FF2B5EF4-FFF2-40B4-BE49-F238E27FC236}">
                    <a16:creationId xmlns:a16="http://schemas.microsoft.com/office/drawing/2014/main" id="{90EADE48-6FD8-C2E0-DD93-B83CF5CC6594}"/>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6" name="Freeform 25">
                <a:extLst>
                  <a:ext uri="{FF2B5EF4-FFF2-40B4-BE49-F238E27FC236}">
                    <a16:creationId xmlns:a16="http://schemas.microsoft.com/office/drawing/2014/main" id="{C7CE583F-6418-A4C5-561A-01F5C211B27B}"/>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 name="Freeform 28">
                <a:extLst>
                  <a:ext uri="{FF2B5EF4-FFF2-40B4-BE49-F238E27FC236}">
                    <a16:creationId xmlns:a16="http://schemas.microsoft.com/office/drawing/2014/main" id="{26DA963F-76C0-EC7B-9617-0CF5E794FEE8}"/>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13AA7841-ADE6-02AB-C86A-97767D5B8E21}"/>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CCD7929-9557-D1B4-55A4-5C73F733E6E9}"/>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2" name="Freeform 31">
                <a:extLst>
                  <a:ext uri="{FF2B5EF4-FFF2-40B4-BE49-F238E27FC236}">
                    <a16:creationId xmlns:a16="http://schemas.microsoft.com/office/drawing/2014/main" id="{29F3F3E0-6688-23E2-761E-2C4C59096617}"/>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860C87D2-DF12-2C18-9ECF-5496B151D36E}"/>
                </a:ext>
              </a:extLst>
            </p:cNvPr>
            <p:cNvGrpSpPr/>
            <p:nvPr/>
          </p:nvGrpSpPr>
          <p:grpSpPr>
            <a:xfrm rot="20663724">
              <a:off x="7584398" y="-717848"/>
              <a:ext cx="2678670" cy="1966538"/>
              <a:chOff x="-3210224" y="5270177"/>
              <a:chExt cx="620531" cy="455561"/>
            </a:xfrm>
          </p:grpSpPr>
          <p:sp>
            <p:nvSpPr>
              <p:cNvPr id="19" name="Freeform 18">
                <a:extLst>
                  <a:ext uri="{FF2B5EF4-FFF2-40B4-BE49-F238E27FC236}">
                    <a16:creationId xmlns:a16="http://schemas.microsoft.com/office/drawing/2014/main" id="{085FB07D-0A47-4905-FF83-010FAF474CD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0" name="Freeform 19">
                <a:extLst>
                  <a:ext uri="{FF2B5EF4-FFF2-40B4-BE49-F238E27FC236}">
                    <a16:creationId xmlns:a16="http://schemas.microsoft.com/office/drawing/2014/main" id="{A18D0DEA-E755-32E5-9ACE-B23A4294F45E}"/>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1" name="Freeform 20">
                <a:extLst>
                  <a:ext uri="{FF2B5EF4-FFF2-40B4-BE49-F238E27FC236}">
                    <a16:creationId xmlns:a16="http://schemas.microsoft.com/office/drawing/2014/main" id="{9A62D268-59EE-799D-D8E3-50F864C2F5D8}"/>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2" name="Freeform 21">
                <a:extLst>
                  <a:ext uri="{FF2B5EF4-FFF2-40B4-BE49-F238E27FC236}">
                    <a16:creationId xmlns:a16="http://schemas.microsoft.com/office/drawing/2014/main" id="{A8447E37-5FC5-E271-1D82-DE6A4C74C64E}"/>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3" name="Freeform 22">
                <a:extLst>
                  <a:ext uri="{FF2B5EF4-FFF2-40B4-BE49-F238E27FC236}">
                    <a16:creationId xmlns:a16="http://schemas.microsoft.com/office/drawing/2014/main" id="{4653C259-DBD0-FAEE-04EE-7B9F412436A6}"/>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4" name="Freeform 23">
                <a:extLst>
                  <a:ext uri="{FF2B5EF4-FFF2-40B4-BE49-F238E27FC236}">
                    <a16:creationId xmlns:a16="http://schemas.microsoft.com/office/drawing/2014/main" id="{2502EE8E-930F-9F34-D979-ACCB96AD9A9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33" name="Rectangle 32">
            <a:extLst>
              <a:ext uri="{FF2B5EF4-FFF2-40B4-BE49-F238E27FC236}">
                <a16:creationId xmlns:a16="http://schemas.microsoft.com/office/drawing/2014/main" id="{960AC7A0-238C-B964-E43E-C948B155A930}"/>
              </a:ext>
            </a:extLst>
          </p:cNvPr>
          <p:cNvSpPr/>
          <p:nvPr/>
        </p:nvSpPr>
        <p:spPr>
          <a:xfrm>
            <a:off x="685969" y="4695837"/>
            <a:ext cx="607858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34" name="TextBox 33">
            <a:extLst>
              <a:ext uri="{FF2B5EF4-FFF2-40B4-BE49-F238E27FC236}">
                <a16:creationId xmlns:a16="http://schemas.microsoft.com/office/drawing/2014/main" id="{5F0DE6FD-3E15-9119-A872-319210E44C43}"/>
              </a:ext>
            </a:extLst>
          </p:cNvPr>
          <p:cNvSpPr txBox="1"/>
          <p:nvPr/>
        </p:nvSpPr>
        <p:spPr>
          <a:xfrm>
            <a:off x="869991" y="4748135"/>
            <a:ext cx="57573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1" i="0" u="none" strike="noStrike" kern="1200" cap="none" spc="324" normalizeH="0" baseline="0" noProof="0" dirty="0" err="1">
                <a:ln>
                  <a:noFill/>
                </a:ln>
                <a:solidFill>
                  <a:srgbClr val="F58220"/>
                </a:solidFill>
                <a:effectLst/>
                <a:uLnTx/>
                <a:uFillTx/>
                <a:latin typeface="Calibri" panose="020F0502020204030204" pitchFamily="34" charset="0"/>
                <a:ea typeface="+mn-ea"/>
                <a:cs typeface="Calibri" panose="020F0502020204030204" pitchFamily="34" charset="0"/>
              </a:rPr>
              <a:t>Resilience</a:t>
            </a: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 in F&amp;B </a:t>
            </a:r>
            <a:r>
              <a:rPr kumimoji="0" lang="pl-PL" sz="3600" b="1" i="0" u="none" strike="noStrike" kern="1200" cap="none" spc="324" normalizeH="0" baseline="0" noProof="0" dirty="0" err="1">
                <a:ln>
                  <a:noFill/>
                </a:ln>
                <a:solidFill>
                  <a:srgbClr val="F58220"/>
                </a:solidFill>
                <a:effectLst/>
                <a:uLnTx/>
                <a:uFillTx/>
                <a:latin typeface="Calibri" panose="020F0502020204030204" pitchFamily="34" charset="0"/>
                <a:ea typeface="+mn-ea"/>
                <a:cs typeface="Calibri" panose="020F0502020204030204" pitchFamily="34" charset="0"/>
              </a:rPr>
              <a:t>sector</a:t>
            </a: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 </a:t>
            </a:r>
            <a:endPar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p:txBody>
      </p:sp>
      <p:sp>
        <p:nvSpPr>
          <p:cNvPr id="35" name="Rectangle 34">
            <a:extLst>
              <a:ext uri="{FF2B5EF4-FFF2-40B4-BE49-F238E27FC236}">
                <a16:creationId xmlns:a16="http://schemas.microsoft.com/office/drawing/2014/main" id="{658BF7B2-9856-9978-4491-864149A44184}"/>
              </a:ext>
            </a:extLst>
          </p:cNvPr>
          <p:cNvSpPr/>
          <p:nvPr/>
        </p:nvSpPr>
        <p:spPr>
          <a:xfrm>
            <a:off x="685969" y="3808722"/>
            <a:ext cx="762364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36" name="TextBox 35">
            <a:extLst>
              <a:ext uri="{FF2B5EF4-FFF2-40B4-BE49-F238E27FC236}">
                <a16:creationId xmlns:a16="http://schemas.microsoft.com/office/drawing/2014/main" id="{C06BCDC4-C2BA-DD40-A808-FF7F39C3D6E0}"/>
              </a:ext>
            </a:extLst>
          </p:cNvPr>
          <p:cNvSpPr txBox="1"/>
          <p:nvPr/>
        </p:nvSpPr>
        <p:spPr>
          <a:xfrm>
            <a:off x="869991" y="3861020"/>
            <a:ext cx="733906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DEEP DIVE TRAINING MODULES</a:t>
            </a:r>
            <a:endPar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p:txBody>
      </p:sp>
      <p:pic>
        <p:nvPicPr>
          <p:cNvPr id="3" name="Obraz 2">
            <a:extLst>
              <a:ext uri="{FF2B5EF4-FFF2-40B4-BE49-F238E27FC236}">
                <a16:creationId xmlns:a16="http://schemas.microsoft.com/office/drawing/2014/main" id="{82D1F326-F3E0-A45A-27E4-08B49D16C1E0}"/>
              </a:ext>
            </a:extLst>
          </p:cNvPr>
          <p:cNvPicPr>
            <a:picLocks noChangeAspect="1"/>
          </p:cNvPicPr>
          <p:nvPr/>
        </p:nvPicPr>
        <p:blipFill>
          <a:blip r:embed="rId3"/>
          <a:stretch>
            <a:fillRect/>
          </a:stretch>
        </p:blipFill>
        <p:spPr>
          <a:xfrm>
            <a:off x="3073706" y="6156302"/>
            <a:ext cx="1285808" cy="446097"/>
          </a:xfrm>
          <a:prstGeom prst="rect">
            <a:avLst/>
          </a:prstGeom>
        </p:spPr>
      </p:pic>
    </p:spTree>
    <p:extLst>
      <p:ext uri="{BB962C8B-B14F-4D97-AF65-F5344CB8AC3E}">
        <p14:creationId xmlns:p14="http://schemas.microsoft.com/office/powerpoint/2010/main" val="720863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AE0B520-E999-AE80-4EF8-40CE3C034B49}"/>
              </a:ext>
            </a:extLst>
          </p:cNvPr>
          <p:cNvPicPr>
            <a:picLocks noGrp="1" noChangeAspect="1"/>
          </p:cNvPicPr>
          <p:nvPr>
            <p:ph type="pic" sz="quarter" idx="11"/>
          </p:nvPr>
        </p:nvPicPr>
        <p:blipFill>
          <a:blip r:embed="rId3"/>
          <a:srcRect t="27854" b="27854"/>
          <a:stretch/>
        </p:blipFill>
        <p:spPr>
          <a:xfrm>
            <a:off x="0" y="2356508"/>
            <a:ext cx="12192000" cy="3600033"/>
          </a:xfrm>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p:txBody>
          <a:bodyPr/>
          <a:lstStyle/>
          <a:p>
            <a:pPr marL="0" indent="0">
              <a:buNone/>
            </a:pPr>
            <a:r>
              <a:rPr lang="en-US" sz="3000" dirty="0" err="1">
                <a:solidFill>
                  <a:schemeClr val="bg1"/>
                </a:solidFill>
              </a:rPr>
              <a:t>www.DIGIFABS.eu</a:t>
            </a:r>
            <a:endParaRPr lang="en-US" sz="3000" dirty="0">
              <a:solidFill>
                <a:schemeClr val="bg1"/>
              </a:solidFill>
            </a:endParaRP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7264800" y="2440422"/>
            <a:ext cx="5881764" cy="634242"/>
          </a:xfrm>
          <a:prstGeom prst="rect">
            <a:avLst/>
          </a:prstGeom>
        </p:spPr>
        <p:txBody>
          <a:bodyPr>
            <a:normAutofit/>
          </a:bodyPr>
          <a:lstStyle/>
          <a:p>
            <a:r>
              <a:rPr lang="en-US" dirty="0"/>
              <a:t>Follow our journey</a:t>
            </a:r>
          </a:p>
        </p:txBody>
      </p:sp>
      <p:grpSp>
        <p:nvGrpSpPr>
          <p:cNvPr id="12" name="Group 11">
            <a:extLst>
              <a:ext uri="{FF2B5EF4-FFF2-40B4-BE49-F238E27FC236}">
                <a16:creationId xmlns:a16="http://schemas.microsoft.com/office/drawing/2014/main" id="{90CB6D7C-2714-A7DF-3CC9-B5CA9A98E689}"/>
              </a:ext>
            </a:extLst>
          </p:cNvPr>
          <p:cNvGrpSpPr/>
          <p:nvPr/>
        </p:nvGrpSpPr>
        <p:grpSpPr>
          <a:xfrm rot="5400000">
            <a:off x="789636" y="832604"/>
            <a:ext cx="2708755" cy="4905727"/>
            <a:chOff x="-409167" y="2114737"/>
            <a:chExt cx="4291385" cy="7771969"/>
          </a:xfrm>
        </p:grpSpPr>
        <p:pic>
          <p:nvPicPr>
            <p:cNvPr id="13" name="Picture 12">
              <a:extLst>
                <a:ext uri="{FF2B5EF4-FFF2-40B4-BE49-F238E27FC236}">
                  <a16:creationId xmlns:a16="http://schemas.microsoft.com/office/drawing/2014/main" id="{14499C04-F52D-41B4-8610-8D736C7203DE}"/>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14" name="Graphic 12">
              <a:extLst>
                <a:ext uri="{FF2B5EF4-FFF2-40B4-BE49-F238E27FC236}">
                  <a16:creationId xmlns:a16="http://schemas.microsoft.com/office/drawing/2014/main" id="{E38F70E2-2BC2-FB61-1519-C6EB904DED64}"/>
                </a:ext>
              </a:extLst>
            </p:cNvPr>
            <p:cNvGrpSpPr/>
            <p:nvPr/>
          </p:nvGrpSpPr>
          <p:grpSpPr>
            <a:xfrm rot="19847811">
              <a:off x="615942" y="4225592"/>
              <a:ext cx="1961442" cy="2154246"/>
              <a:chOff x="-2038141" y="4233216"/>
              <a:chExt cx="284812" cy="312808"/>
            </a:xfrm>
          </p:grpSpPr>
          <p:sp>
            <p:nvSpPr>
              <p:cNvPr id="24" name="Freeform 23">
                <a:extLst>
                  <a:ext uri="{FF2B5EF4-FFF2-40B4-BE49-F238E27FC236}">
                    <a16:creationId xmlns:a16="http://schemas.microsoft.com/office/drawing/2014/main" id="{79DC8E13-FEAC-54EC-EC78-936376FE5B2E}"/>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14DE3D2-082F-C828-56E2-7FCC39B7C18A}"/>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028FE73-EB2D-D9EC-4E78-6692E7E71314}"/>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394F58A-B57F-A912-F22C-8FE0861827FD}"/>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2DABEFBD-D864-C62C-446C-38496B366CEB}"/>
                </a:ext>
              </a:extLst>
            </p:cNvPr>
            <p:cNvGrpSpPr/>
            <p:nvPr/>
          </p:nvGrpSpPr>
          <p:grpSpPr>
            <a:xfrm rot="20663724">
              <a:off x="819725" y="2114737"/>
              <a:ext cx="2318251" cy="1701938"/>
              <a:chOff x="-3210224" y="5270177"/>
              <a:chExt cx="620531" cy="455561"/>
            </a:xfrm>
          </p:grpSpPr>
          <p:sp>
            <p:nvSpPr>
              <p:cNvPr id="16" name="Freeform 15">
                <a:extLst>
                  <a:ext uri="{FF2B5EF4-FFF2-40B4-BE49-F238E27FC236}">
                    <a16:creationId xmlns:a16="http://schemas.microsoft.com/office/drawing/2014/main" id="{2A7F00F9-B573-1168-6379-3DA953E22C9F}"/>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B16F0ED-F7EC-6102-6037-756B591007C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AF9789D-10D4-476C-9005-E4FD025EF6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9DD9501-FCDF-8DE6-BED3-71C1960678FA}"/>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2C91E3C-E34B-DD89-CF3D-B3ABEF18A98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4EB6E80-A570-0F68-633B-310DEADED1EA}"/>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grpSp>
        <p:nvGrpSpPr>
          <p:cNvPr id="3" name="Group 2">
            <a:extLst>
              <a:ext uri="{FF2B5EF4-FFF2-40B4-BE49-F238E27FC236}">
                <a16:creationId xmlns:a16="http://schemas.microsoft.com/office/drawing/2014/main" id="{86BE5D54-1D3C-0515-498D-AE6F289D50AE}"/>
              </a:ext>
            </a:extLst>
          </p:cNvPr>
          <p:cNvGrpSpPr/>
          <p:nvPr/>
        </p:nvGrpSpPr>
        <p:grpSpPr>
          <a:xfrm>
            <a:off x="9714153" y="3110892"/>
            <a:ext cx="1355588" cy="399600"/>
            <a:chOff x="571792" y="8619411"/>
            <a:chExt cx="1355588" cy="399600"/>
          </a:xfrm>
        </p:grpSpPr>
        <p:sp>
          <p:nvSpPr>
            <p:cNvPr id="4" name="TextBox 3">
              <a:extLst>
                <a:ext uri="{FF2B5EF4-FFF2-40B4-BE49-F238E27FC236}">
                  <a16:creationId xmlns:a16="http://schemas.microsoft.com/office/drawing/2014/main" id="{8E2638F7-DDEF-7425-D9C4-BBB92BAF2FEA}"/>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5" name="TextBox 4">
              <a:extLst>
                <a:ext uri="{FF2B5EF4-FFF2-40B4-BE49-F238E27FC236}">
                  <a16:creationId xmlns:a16="http://schemas.microsoft.com/office/drawing/2014/main" id="{40D6D955-97F7-2491-60D1-FB71991587BF}"/>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6" name="TextBox 5">
              <a:extLst>
                <a:ext uri="{FF2B5EF4-FFF2-40B4-BE49-F238E27FC236}">
                  <a16:creationId xmlns:a16="http://schemas.microsoft.com/office/drawing/2014/main" id="{968BC416-290A-7BDC-2785-975FE800FD4D}"/>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7">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7" name="Graphic 3">
              <a:extLst>
                <a:ext uri="{FF2B5EF4-FFF2-40B4-BE49-F238E27FC236}">
                  <a16:creationId xmlns:a16="http://schemas.microsoft.com/office/drawing/2014/main" id="{09C62B0D-C8C9-F4EC-BB5E-A8B17FE8735B}"/>
                </a:ext>
              </a:extLst>
            </p:cNvPr>
            <p:cNvGrpSpPr>
              <a:grpSpLocks noChangeAspect="1"/>
            </p:cNvGrpSpPr>
            <p:nvPr/>
          </p:nvGrpSpPr>
          <p:grpSpPr>
            <a:xfrm>
              <a:off x="1528076" y="8619411"/>
              <a:ext cx="399304" cy="399600"/>
              <a:chOff x="-1196056" y="2499889"/>
              <a:chExt cx="850463" cy="851093"/>
            </a:xfrm>
          </p:grpSpPr>
          <p:sp>
            <p:nvSpPr>
              <p:cNvPr id="45" name="Freeform 44">
                <a:extLst>
                  <a:ext uri="{FF2B5EF4-FFF2-40B4-BE49-F238E27FC236}">
                    <a16:creationId xmlns:a16="http://schemas.microsoft.com/office/drawing/2014/main" id="{D44FB934-483D-59F7-6F8B-79E9A1473A7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B14CAFAA-2BC1-C714-F003-8EC4BE9DA63B}"/>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A87308A4-C027-E662-D497-7C56883AC854}"/>
                </a:ext>
              </a:extLst>
            </p:cNvPr>
            <p:cNvGrpSpPr/>
            <p:nvPr/>
          </p:nvGrpSpPr>
          <p:grpSpPr>
            <a:xfrm>
              <a:off x="1063321" y="8619411"/>
              <a:ext cx="398945" cy="398945"/>
              <a:chOff x="1063321" y="8619411"/>
              <a:chExt cx="398945" cy="398945"/>
            </a:xfrm>
          </p:grpSpPr>
          <p:sp>
            <p:nvSpPr>
              <p:cNvPr id="41" name="Freeform 40">
                <a:extLst>
                  <a:ext uri="{FF2B5EF4-FFF2-40B4-BE49-F238E27FC236}">
                    <a16:creationId xmlns:a16="http://schemas.microsoft.com/office/drawing/2014/main" id="{67F8044C-9F8E-3D8B-0C7D-7F7C1C357A0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B8529672-8F55-9104-2CB5-CA1618FF9525}"/>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DF50BDB2-813D-8667-5A5C-BD177DF7407C}"/>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D92F9184-E830-4E66-06D4-7FC57899600F}"/>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FD36AF10-2984-F6EB-1420-96B5464DD690}"/>
                </a:ext>
              </a:extLst>
            </p:cNvPr>
            <p:cNvGrpSpPr/>
            <p:nvPr/>
          </p:nvGrpSpPr>
          <p:grpSpPr>
            <a:xfrm>
              <a:off x="571792" y="8619411"/>
              <a:ext cx="398945" cy="398945"/>
              <a:chOff x="571792" y="8619413"/>
              <a:chExt cx="398945" cy="398945"/>
            </a:xfrm>
          </p:grpSpPr>
          <p:sp>
            <p:nvSpPr>
              <p:cNvPr id="10" name="Freeform 9">
                <a:extLst>
                  <a:ext uri="{FF2B5EF4-FFF2-40B4-BE49-F238E27FC236}">
                    <a16:creationId xmlns:a16="http://schemas.microsoft.com/office/drawing/2014/main" id="{4F576C0D-25FF-E0A6-47C0-DE56E2CA006A}"/>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29AE6FD0-D5C0-AAA6-7A30-E6AD09B1554F}"/>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45FC9DF-AC49-9742-F805-A80FC3C9C797}"/>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327F084-1188-B75E-7602-FB2D32539D15}"/>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496D3AD-4847-942A-657C-A3073B8DC353}"/>
              </a:ext>
            </a:extLst>
          </p:cNvPr>
          <p:cNvPicPr>
            <a:picLocks noGrp="1" noChangeAspect="1"/>
          </p:cNvPicPr>
          <p:nvPr>
            <p:ph type="pic" sz="quarter" idx="10"/>
          </p:nvPr>
        </p:nvPicPr>
        <p:blipFill>
          <a:blip r:embed="rId3"/>
          <a:srcRect t="605" b="60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6" y="3428999"/>
            <a:ext cx="6135044" cy="2423161"/>
          </a:xfrm>
        </p:spPr>
        <p:txBody>
          <a:bodyPr/>
          <a:lstStyle/>
          <a:p>
            <a:pPr marL="0" indent="0"/>
            <a:r>
              <a:rPr lang="pl-PL" sz="2000" b="1" noProof="0" dirty="0" err="1"/>
              <a:t>This</a:t>
            </a:r>
            <a:r>
              <a:rPr lang="pl-PL" sz="2000" b="1" noProof="0" dirty="0"/>
              <a:t> part</a:t>
            </a:r>
            <a:r>
              <a:rPr lang="en-GB" sz="2000" b="1" noProof="0" dirty="0"/>
              <a:t> </a:t>
            </a:r>
            <a:r>
              <a:rPr lang="pl-PL" sz="2000" b="1" noProof="0" dirty="0" err="1"/>
              <a:t>introduces</a:t>
            </a:r>
            <a:r>
              <a:rPr lang="pl-PL" sz="2000" b="1" noProof="0" dirty="0"/>
              <a:t> the </a:t>
            </a:r>
            <a:r>
              <a:rPr lang="pl-PL" sz="2000" b="1" noProof="0" dirty="0" err="1"/>
              <a:t>concept</a:t>
            </a:r>
            <a:r>
              <a:rPr lang="pl-PL" sz="2000" b="1" noProof="0" dirty="0"/>
              <a:t> of </a:t>
            </a:r>
            <a:r>
              <a:rPr lang="pl-PL" sz="2000" b="1" noProof="0" dirty="0" err="1"/>
              <a:t>risk</a:t>
            </a:r>
            <a:r>
              <a:rPr lang="pl-PL" sz="2000" b="1" noProof="0" dirty="0"/>
              <a:t> management</a:t>
            </a:r>
            <a:r>
              <a:rPr lang="en-US" sz="2000" b="1" dirty="0"/>
              <a:t>, outlines practical approaches to risk assessment,</a:t>
            </a:r>
            <a:r>
              <a:rPr lang="pl-PL" sz="2000" b="1" noProof="0" dirty="0"/>
              <a:t> and </a:t>
            </a:r>
            <a:r>
              <a:rPr lang="pl-PL" sz="2000" b="1" noProof="0" dirty="0" err="1"/>
              <a:t>defines</a:t>
            </a:r>
            <a:r>
              <a:rPr lang="pl-PL" sz="2000" b="1" noProof="0" dirty="0"/>
              <a:t> </a:t>
            </a:r>
            <a:r>
              <a:rPr lang="pl-PL" sz="2000" b="1" noProof="0" dirty="0" err="1"/>
              <a:t>risk</a:t>
            </a:r>
            <a:r>
              <a:rPr lang="pl-PL" sz="2000" b="1" noProof="0" dirty="0"/>
              <a:t> </a:t>
            </a:r>
            <a:r>
              <a:rPr lang="pl-PL" sz="2000" b="1" noProof="0" dirty="0" err="1"/>
              <a:t>mitigation</a:t>
            </a:r>
            <a:r>
              <a:rPr lang="pl-PL" sz="2000" b="1" noProof="0" dirty="0"/>
              <a:t> </a:t>
            </a:r>
            <a:r>
              <a:rPr lang="pl-PL" sz="2000" b="1" noProof="0" dirty="0" err="1"/>
              <a:t>strategies</a:t>
            </a:r>
            <a:r>
              <a:rPr lang="pl-PL" sz="2000" b="1" noProof="0" dirty="0"/>
              <a:t>. </a:t>
            </a:r>
          </a:p>
          <a:p>
            <a:pPr marL="0" indent="0"/>
            <a:r>
              <a:rPr lang="pl-PL" sz="2000" dirty="0"/>
              <a:t>It </a:t>
            </a:r>
            <a:r>
              <a:rPr lang="pl-PL" sz="2000" dirty="0" err="1"/>
              <a:t>will</a:t>
            </a:r>
            <a:r>
              <a:rPr lang="pl-PL" sz="2000" dirty="0"/>
              <a:t> </a:t>
            </a:r>
            <a:r>
              <a:rPr lang="pl-PL" sz="2000" dirty="0" err="1"/>
              <a:t>support</a:t>
            </a:r>
            <a:r>
              <a:rPr lang="pl-PL" sz="2000" dirty="0"/>
              <a:t>:</a:t>
            </a:r>
            <a:endParaRPr lang="en-GB" sz="2000" noProof="0" dirty="0"/>
          </a:p>
          <a:p>
            <a:pPr marL="342900" indent="-342900">
              <a:buFont typeface="Arial" panose="020B0604020202020204" pitchFamily="34" charset="0"/>
              <a:buChar char="•"/>
            </a:pPr>
            <a:r>
              <a:rPr lang="en-GB" sz="2000" noProof="0" dirty="0"/>
              <a:t>Understanding </a:t>
            </a:r>
            <a:r>
              <a:rPr lang="pl-PL" sz="2000" noProof="0" dirty="0"/>
              <a:t>on </a:t>
            </a:r>
            <a:r>
              <a:rPr lang="pl-PL" sz="2000" noProof="0" dirty="0" err="1"/>
              <a:t>how</a:t>
            </a:r>
            <a:r>
              <a:rPr lang="pl-PL" sz="2000" noProof="0" dirty="0"/>
              <a:t> to </a:t>
            </a:r>
            <a:r>
              <a:rPr lang="pl-PL" sz="2000" noProof="0" dirty="0" err="1">
                <a:solidFill>
                  <a:srgbClr val="F58220"/>
                </a:solidFill>
              </a:rPr>
              <a:t>perceive</a:t>
            </a:r>
            <a:r>
              <a:rPr lang="pl-PL" sz="2000" noProof="0" dirty="0">
                <a:solidFill>
                  <a:srgbClr val="F58220"/>
                </a:solidFill>
              </a:rPr>
              <a:t> and </a:t>
            </a:r>
            <a:r>
              <a:rPr lang="pl-PL" sz="2000" noProof="0" dirty="0" err="1">
                <a:solidFill>
                  <a:srgbClr val="F58220"/>
                </a:solidFill>
              </a:rPr>
              <a:t>assess</a:t>
            </a:r>
            <a:r>
              <a:rPr lang="pl-PL" sz="2000" noProof="0" dirty="0">
                <a:solidFill>
                  <a:srgbClr val="F58220"/>
                </a:solidFill>
              </a:rPr>
              <a:t> </a:t>
            </a:r>
            <a:r>
              <a:rPr lang="pl-PL" sz="2000" noProof="0" dirty="0" err="1">
                <a:solidFill>
                  <a:srgbClr val="F58220"/>
                </a:solidFill>
              </a:rPr>
              <a:t>risk</a:t>
            </a:r>
            <a:r>
              <a:rPr lang="pl-PL" sz="2000" noProof="0" dirty="0">
                <a:solidFill>
                  <a:srgbClr val="F58220"/>
                </a:solidFill>
              </a:rPr>
              <a:t> </a:t>
            </a:r>
            <a:r>
              <a:rPr lang="pl-PL" sz="2000" noProof="0" dirty="0"/>
              <a:t>in a business environment</a:t>
            </a:r>
            <a:endParaRPr lang="en-GB" sz="2000" noProof="0"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5" y="1252799"/>
            <a:ext cx="6405975" cy="1741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479733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200" b="0"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Part 4</a:t>
            </a:r>
          </a:p>
          <a:p>
            <a:pPr lvl="0">
              <a:defRPr/>
            </a:pPr>
            <a:r>
              <a:rPr lang="en-GB" sz="3200" b="1" spc="324" dirty="0">
                <a:solidFill>
                  <a:srgbClr val="F58220"/>
                </a:solidFill>
                <a:latin typeface="Calibri" panose="020F0502020204030204" pitchFamily="34" charset="0"/>
                <a:cs typeface="Calibri" panose="020F0502020204030204" pitchFamily="34" charset="0"/>
              </a:rPr>
              <a:t>Risk analysis and risk </a:t>
            </a:r>
            <a:br>
              <a:rPr lang="pl-PL" sz="3200" b="1" spc="324" dirty="0">
                <a:solidFill>
                  <a:srgbClr val="F58220"/>
                </a:solidFill>
                <a:latin typeface="Calibri" panose="020F0502020204030204" pitchFamily="34" charset="0"/>
                <a:cs typeface="Calibri" panose="020F0502020204030204" pitchFamily="34" charset="0"/>
              </a:rPr>
            </a:br>
            <a:r>
              <a:rPr lang="en-GB" sz="3200" b="1" spc="324" dirty="0">
                <a:solidFill>
                  <a:srgbClr val="F58220"/>
                </a:solidFill>
                <a:latin typeface="Calibri" panose="020F0502020204030204" pitchFamily="34" charset="0"/>
                <a:cs typeface="Calibri" panose="020F0502020204030204" pitchFamily="34" charset="0"/>
              </a:rPr>
              <a:t>management</a:t>
            </a:r>
            <a:endParaRPr lang="en-US" sz="3200" b="1" spc="324" dirty="0">
              <a:solidFill>
                <a:srgbClr val="F58220"/>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82350492-E975-D8B4-41D6-E2E8D8AF94F3}"/>
              </a:ext>
            </a:extLst>
          </p:cNvPr>
          <p:cNvGrpSpPr/>
          <p:nvPr/>
        </p:nvGrpSpPr>
        <p:grpSpPr>
          <a:xfrm rot="20663724">
            <a:off x="558368" y="475953"/>
            <a:ext cx="2116321" cy="1553691"/>
            <a:chOff x="-3210224" y="5270177"/>
            <a:chExt cx="620531" cy="455561"/>
          </a:xfrm>
        </p:grpSpPr>
        <p:sp>
          <p:nvSpPr>
            <p:cNvPr id="6" name="Freeform 5">
              <a:extLst>
                <a:ext uri="{FF2B5EF4-FFF2-40B4-BE49-F238E27FC236}">
                  <a16:creationId xmlns:a16="http://schemas.microsoft.com/office/drawing/2014/main" id="{C1F1C9E7-FCEB-34EB-FF84-3144D3E99A3A}"/>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3E0B3774-CCDD-A059-E3B3-39893C256F00}"/>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81B3A69E-185F-6428-AB43-2CBD376EFCD1}"/>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999BAC67-F9BF-3006-B05C-53A5328F9F1B}"/>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7CBA98BF-9787-4EE3-3ED3-34D365AFBFBA}"/>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5" name="Freeform 14">
              <a:extLst>
                <a:ext uri="{FF2B5EF4-FFF2-40B4-BE49-F238E27FC236}">
                  <a16:creationId xmlns:a16="http://schemas.microsoft.com/office/drawing/2014/main" id="{D7D98964-6C71-FC0B-7603-705000E1D09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62934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BAD2CB4-1ACD-9900-B2DC-52DB08C63A60}"/>
              </a:ext>
            </a:extLst>
          </p:cNvPr>
          <p:cNvPicPr>
            <a:picLocks noGrp="1" noChangeAspect="1"/>
          </p:cNvPicPr>
          <p:nvPr>
            <p:ph type="pic" sz="quarter" idx="11"/>
          </p:nvPr>
        </p:nvPicPr>
        <p:blipFill>
          <a:blip r:embed="rId3"/>
          <a:srcRect t="37479" b="37479"/>
          <a:stretch/>
        </p:blipFill>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2376732" y="3151705"/>
            <a:ext cx="700387" cy="566443"/>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3212029" y="3151706"/>
            <a:ext cx="7646734" cy="566444"/>
          </a:xfrm>
          <a:prstGeom prst="rect">
            <a:avLst/>
          </a:prstGeom>
        </p:spPr>
        <p:txBody>
          <a:bodyPr/>
          <a:lstStyle/>
          <a:p>
            <a:r>
              <a:rPr lang="pl-PL" dirty="0" err="1"/>
              <a:t>Risk</a:t>
            </a:r>
            <a:r>
              <a:rPr lang="pl-PL" dirty="0"/>
              <a:t> management </a:t>
            </a:r>
            <a:r>
              <a:rPr lang="pl-PL" dirty="0" err="1"/>
              <a:t>concept</a:t>
            </a:r>
            <a:endParaRPr lang="en-US" dirty="0"/>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2372332" y="3704732"/>
            <a:ext cx="700387" cy="566443"/>
          </a:xfrm>
        </p:spPr>
        <p:txBody>
          <a:bodyPr/>
          <a:lstStyle/>
          <a:p>
            <a:r>
              <a:rPr lang="en-US" dirty="0"/>
              <a:t>0</a:t>
            </a:r>
            <a:r>
              <a:rPr lang="pl-PL" dirty="0"/>
              <a:t>2</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3212029" y="3693317"/>
            <a:ext cx="8221700" cy="566444"/>
          </a:xfrm>
          <a:prstGeom prst="rect">
            <a:avLst/>
          </a:prstGeom>
        </p:spPr>
        <p:txBody>
          <a:bodyPr/>
          <a:lstStyle/>
          <a:p>
            <a:r>
              <a:rPr lang="en-US" dirty="0"/>
              <a:t>Risk </a:t>
            </a:r>
            <a:r>
              <a:rPr lang="pl-PL" dirty="0" err="1"/>
              <a:t>identification</a:t>
            </a:r>
            <a:r>
              <a:rPr lang="pl-PL" dirty="0"/>
              <a:t> and </a:t>
            </a:r>
            <a:r>
              <a:rPr lang="pl-PL" dirty="0" err="1"/>
              <a:t>assessment</a:t>
            </a:r>
            <a:endParaRPr lang="en-US" dirty="0"/>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2372332" y="4283831"/>
            <a:ext cx="700387" cy="566443"/>
          </a:xfrm>
        </p:spPr>
        <p:txBody>
          <a:bodyPr/>
          <a:lstStyle/>
          <a:p>
            <a:r>
              <a:rPr lang="en-US" dirty="0"/>
              <a:t>0</a:t>
            </a:r>
            <a:r>
              <a:rPr lang="pl-PL" dirty="0"/>
              <a:t>3</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3207629" y="4283832"/>
            <a:ext cx="7646734" cy="566444"/>
          </a:xfrm>
          <a:prstGeom prst="rect">
            <a:avLst/>
          </a:prstGeom>
        </p:spPr>
        <p:txBody>
          <a:bodyPr/>
          <a:lstStyle/>
          <a:p>
            <a:r>
              <a:rPr lang="pl-PL" dirty="0" err="1"/>
              <a:t>Risk</a:t>
            </a:r>
            <a:r>
              <a:rPr lang="pl-PL" dirty="0"/>
              <a:t> </a:t>
            </a:r>
            <a:r>
              <a:rPr lang="pl-PL" dirty="0" err="1"/>
              <a:t>mitigation</a:t>
            </a:r>
            <a:r>
              <a:rPr lang="pl-PL" dirty="0"/>
              <a:t> </a:t>
            </a:r>
            <a:r>
              <a:rPr lang="pl-PL" dirty="0" err="1"/>
              <a:t>strategies</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CONTENTS</a:t>
            </a:r>
          </a:p>
        </p:txBody>
      </p:sp>
      <p:grpSp>
        <p:nvGrpSpPr>
          <p:cNvPr id="5" name="Group 4">
            <a:extLst>
              <a:ext uri="{FF2B5EF4-FFF2-40B4-BE49-F238E27FC236}">
                <a16:creationId xmlns:a16="http://schemas.microsoft.com/office/drawing/2014/main" id="{A734AADD-FAAF-5528-AD83-A77B5F636370}"/>
              </a:ext>
            </a:extLst>
          </p:cNvPr>
          <p:cNvGrpSpPr/>
          <p:nvPr/>
        </p:nvGrpSpPr>
        <p:grpSpPr>
          <a:xfrm rot="14850580">
            <a:off x="9666130" y="1212997"/>
            <a:ext cx="2116321" cy="1553691"/>
            <a:chOff x="-3210224" y="5270177"/>
            <a:chExt cx="620531" cy="455561"/>
          </a:xfrm>
        </p:grpSpPr>
        <p:sp>
          <p:nvSpPr>
            <p:cNvPr id="6" name="Freeform 5">
              <a:extLst>
                <a:ext uri="{FF2B5EF4-FFF2-40B4-BE49-F238E27FC236}">
                  <a16:creationId xmlns:a16="http://schemas.microsoft.com/office/drawing/2014/main" id="{E895CA17-6E80-7B10-EA0C-C00F959FF14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26791FDF-6CC8-E865-9786-0CD4734AAC9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01234CC0-AB8B-ABF1-DEF8-267608A9ADF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9" name="Freeform 8">
              <a:extLst>
                <a:ext uri="{FF2B5EF4-FFF2-40B4-BE49-F238E27FC236}">
                  <a16:creationId xmlns:a16="http://schemas.microsoft.com/office/drawing/2014/main" id="{F95BA93C-DF3B-3844-D890-1A77C6F9CDB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45203B7E-1D3B-6B1F-5CE8-50A7F1FA1A92}"/>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1" name="Freeform 10">
              <a:extLst>
                <a:ext uri="{FF2B5EF4-FFF2-40B4-BE49-F238E27FC236}">
                  <a16:creationId xmlns:a16="http://schemas.microsoft.com/office/drawing/2014/main" id="{AC218974-4FD2-0CBF-9493-0815BA04B64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2770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19EDF-B7EC-CF7E-B4BE-F3E528C2F8F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4419429-F997-512E-A01A-03531F24DF8B}"/>
              </a:ext>
            </a:extLst>
          </p:cNvPr>
          <p:cNvSpPr>
            <a:spLocks noGrp="1"/>
          </p:cNvSpPr>
          <p:nvPr>
            <p:ph type="body" sz="quarter" idx="16"/>
          </p:nvPr>
        </p:nvSpPr>
        <p:spPr>
          <a:xfrm>
            <a:off x="904856" y="826893"/>
            <a:ext cx="10052954" cy="4451163"/>
          </a:xfrm>
          <a:prstGeom prst="rect">
            <a:avLst/>
          </a:prstGeom>
        </p:spPr>
        <p:txBody>
          <a:bodyPr anchor="ctr"/>
          <a:lstStyle/>
          <a:p>
            <a:pPr algn="ctr"/>
            <a:r>
              <a:rPr lang="pl-PL" sz="4000" dirty="0" err="1"/>
              <a:t>Organisations</a:t>
            </a:r>
            <a:r>
              <a:rPr lang="pl-PL" sz="4000" dirty="0"/>
              <a:t> </a:t>
            </a:r>
            <a:r>
              <a:rPr lang="pl-PL" sz="4000" dirty="0" err="1"/>
              <a:t>might</a:t>
            </a:r>
            <a:r>
              <a:rPr lang="pl-PL" sz="4000" dirty="0"/>
              <a:t> </a:t>
            </a:r>
            <a:r>
              <a:rPr lang="pl-PL" sz="4000" dirty="0" err="1"/>
              <a:t>prevent</a:t>
            </a:r>
            <a:r>
              <a:rPr lang="pl-PL" sz="4000" dirty="0"/>
              <a:t> </a:t>
            </a:r>
            <a:r>
              <a:rPr lang="pl-PL" sz="4000" dirty="0" err="1"/>
              <a:t>risk</a:t>
            </a:r>
            <a:r>
              <a:rPr lang="pl-PL" sz="4000" dirty="0"/>
              <a:t> </a:t>
            </a:r>
            <a:r>
              <a:rPr lang="pl-PL" sz="4000" dirty="0" err="1"/>
              <a:t>through</a:t>
            </a:r>
            <a:endParaRPr lang="pl-PL" sz="4000" dirty="0"/>
          </a:p>
          <a:p>
            <a:pPr algn="ctr"/>
            <a:r>
              <a:rPr lang="pl-PL" sz="4000" dirty="0"/>
              <a:t>(</a:t>
            </a:r>
            <a:r>
              <a:rPr lang="pl-PL" sz="4000" dirty="0" err="1"/>
              <a:t>active</a:t>
            </a:r>
            <a:r>
              <a:rPr lang="pl-PL" sz="4000" dirty="0"/>
              <a:t>)</a:t>
            </a:r>
          </a:p>
          <a:p>
            <a:pPr algn="ctr"/>
            <a:r>
              <a:rPr lang="pl-PL" sz="4000" dirty="0">
                <a:solidFill>
                  <a:srgbClr val="F58220"/>
                </a:solidFill>
              </a:rPr>
              <a:t>RISK MANAGEMENT</a:t>
            </a:r>
          </a:p>
        </p:txBody>
      </p:sp>
    </p:spTree>
    <p:extLst>
      <p:ext uri="{BB962C8B-B14F-4D97-AF65-F5344CB8AC3E}">
        <p14:creationId xmlns:p14="http://schemas.microsoft.com/office/powerpoint/2010/main" val="110337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FEB87-D689-9227-7877-3B31C46BBD0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B3EC32-0218-9024-7C22-6211BAD8600F}"/>
              </a:ext>
            </a:extLst>
          </p:cNvPr>
          <p:cNvSpPr>
            <a:spLocks noGrp="1"/>
          </p:cNvSpPr>
          <p:nvPr>
            <p:ph type="body" sz="quarter" idx="16"/>
          </p:nvPr>
        </p:nvSpPr>
        <p:spPr>
          <a:prstGeom prst="rect">
            <a:avLst/>
          </a:prstGeom>
        </p:spPr>
        <p:txBody>
          <a:bodyPr/>
          <a:lstStyle/>
          <a:p>
            <a:r>
              <a:rPr lang="pl-PL" dirty="0" err="1"/>
              <a:t>What</a:t>
            </a:r>
            <a:r>
              <a:rPr lang="pl-PL" dirty="0"/>
              <a:t> </a:t>
            </a:r>
            <a:r>
              <a:rPr lang="pl-PL" dirty="0" err="1"/>
              <a:t>is</a:t>
            </a:r>
            <a:r>
              <a:rPr lang="pl-PL" dirty="0"/>
              <a:t> </a:t>
            </a:r>
            <a:r>
              <a:rPr lang="pl-PL" dirty="0" err="1"/>
              <a:t>Risk</a:t>
            </a:r>
            <a:r>
              <a:rPr lang="pl-PL" dirty="0"/>
              <a:t> Management</a:t>
            </a:r>
            <a:endParaRPr lang="en-US" dirty="0"/>
          </a:p>
        </p:txBody>
      </p:sp>
      <p:sp>
        <p:nvSpPr>
          <p:cNvPr id="3" name="Text Placeholder 2">
            <a:extLst>
              <a:ext uri="{FF2B5EF4-FFF2-40B4-BE49-F238E27FC236}">
                <a16:creationId xmlns:a16="http://schemas.microsoft.com/office/drawing/2014/main" id="{8C1B96F8-ABB6-1F1C-D031-F695FE565AC6}"/>
              </a:ext>
            </a:extLst>
          </p:cNvPr>
          <p:cNvSpPr>
            <a:spLocks noGrp="1"/>
          </p:cNvSpPr>
          <p:nvPr>
            <p:ph type="body" sz="quarter" idx="18"/>
          </p:nvPr>
        </p:nvSpPr>
        <p:spPr>
          <a:prstGeom prst="rect">
            <a:avLst/>
          </a:prstGeom>
        </p:spPr>
        <p:txBody>
          <a:bodyPr/>
          <a:lstStyle/>
          <a:p>
            <a:pPr marL="0" lvl="0" indent="0" eaLnBrk="0" fontAlgn="base" hangingPunct="0">
              <a:lnSpc>
                <a:spcPct val="100000"/>
              </a:lnSpc>
              <a:spcBef>
                <a:spcPct val="0"/>
              </a:spcBef>
              <a:spcAft>
                <a:spcPct val="0"/>
              </a:spcAft>
            </a:pPr>
            <a:r>
              <a:rPr lang="en-US" dirty="0"/>
              <a:t>Risk management is the </a:t>
            </a:r>
            <a:r>
              <a:rPr lang="en-US" b="1" i="1" dirty="0"/>
              <a:t>systematic process of identifying, assessing, prioritizing, and controlling potential threats (risks)</a:t>
            </a:r>
            <a:r>
              <a:rPr lang="en-US" b="1" dirty="0"/>
              <a:t> </a:t>
            </a:r>
            <a:r>
              <a:rPr lang="en-US" dirty="0"/>
              <a:t>that could negatively impact an organization's objectives, assets, earnings, or operations. </a:t>
            </a:r>
            <a:endParaRPr lang="pl-PL" dirty="0"/>
          </a:p>
          <a:p>
            <a:pPr marL="0" lvl="0" indent="0" eaLnBrk="0" fontAlgn="base" hangingPunct="0">
              <a:lnSpc>
                <a:spcPct val="100000"/>
              </a:lnSpc>
              <a:spcBef>
                <a:spcPct val="0"/>
              </a:spcBef>
              <a:spcAft>
                <a:spcPct val="0"/>
              </a:spcAft>
            </a:pPr>
            <a:endParaRPr lang="pl-PL" dirty="0"/>
          </a:p>
          <a:p>
            <a:pPr marL="0" lvl="0" indent="0" eaLnBrk="0" fontAlgn="base" hangingPunct="0">
              <a:lnSpc>
                <a:spcPct val="100000"/>
              </a:lnSpc>
              <a:spcBef>
                <a:spcPct val="0"/>
              </a:spcBef>
              <a:spcAft>
                <a:spcPct val="0"/>
              </a:spcAft>
            </a:pPr>
            <a:endParaRPr lang="pl-PL" dirty="0"/>
          </a:p>
          <a:p>
            <a:pPr marL="0" lvl="0" indent="0" eaLnBrk="0" fontAlgn="base" hangingPunct="0">
              <a:lnSpc>
                <a:spcPct val="100000"/>
              </a:lnSpc>
              <a:spcBef>
                <a:spcPct val="0"/>
              </a:spcBef>
              <a:spcAft>
                <a:spcPct val="0"/>
              </a:spcAft>
            </a:pPr>
            <a:r>
              <a:rPr lang="en-US" dirty="0"/>
              <a:t>It's </a:t>
            </a:r>
            <a:r>
              <a:rPr lang="en-US" dirty="0">
                <a:solidFill>
                  <a:srgbClr val="F58220"/>
                </a:solidFill>
              </a:rPr>
              <a:t>not</a:t>
            </a:r>
            <a:r>
              <a:rPr lang="en-US" dirty="0"/>
              <a:t> about </a:t>
            </a:r>
            <a:r>
              <a:rPr lang="en-US" dirty="0">
                <a:solidFill>
                  <a:srgbClr val="F58220"/>
                </a:solidFill>
              </a:rPr>
              <a:t>eliminating</a:t>
            </a:r>
            <a:r>
              <a:rPr lang="en-US" dirty="0"/>
              <a:t> risk entirely but rather about </a:t>
            </a:r>
            <a:r>
              <a:rPr lang="en-US" b="1" i="1" dirty="0"/>
              <a:t>understanding, minimizing, and monitoring risks</a:t>
            </a:r>
            <a:r>
              <a:rPr lang="en-US" dirty="0"/>
              <a:t> to </a:t>
            </a:r>
            <a:r>
              <a:rPr lang="en-US" dirty="0">
                <a:solidFill>
                  <a:srgbClr val="F58220"/>
                </a:solidFill>
              </a:rPr>
              <a:t>reduce</a:t>
            </a:r>
            <a:r>
              <a:rPr lang="en-US" dirty="0"/>
              <a:t> their negative effects and to capitalize on opportunities that arise from uncertainty. </a:t>
            </a:r>
            <a:endParaRPr lang="pl-PL" altLang="pl-PL" dirty="0"/>
          </a:p>
        </p:txBody>
      </p:sp>
      <p:grpSp>
        <p:nvGrpSpPr>
          <p:cNvPr id="5" name="Group 4">
            <a:extLst>
              <a:ext uri="{FF2B5EF4-FFF2-40B4-BE49-F238E27FC236}">
                <a16:creationId xmlns:a16="http://schemas.microsoft.com/office/drawing/2014/main" id="{D0083E67-4ABA-0CC0-F5E0-45CF3199C6AF}"/>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8A17B067-BDB0-E33A-E7C3-19DFEA95BD08}"/>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0154553-2F7F-AA6A-D693-3ADD27F2AD6B}"/>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2D5DA25-8B5A-2AB1-D5DE-07320A501A7F}"/>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8D66369-9EA1-32FA-87CF-541A1BEC59F7}"/>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947F456-B010-0366-433B-1D89C3B0307E}"/>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0B977F0-3B3E-94A3-190E-53BA74F6392F}"/>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26644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A5AF8987-3A1E-826C-45F0-B0DCB4FAE283}"/>
              </a:ext>
            </a:extLst>
          </p:cNvPr>
          <p:cNvSpPr>
            <a:spLocks noGrp="1"/>
          </p:cNvSpPr>
          <p:nvPr>
            <p:ph type="body" sz="quarter" idx="16"/>
          </p:nvPr>
        </p:nvSpPr>
        <p:spPr>
          <a:xfrm>
            <a:off x="600999" y="835090"/>
            <a:ext cx="2973474" cy="2126319"/>
          </a:xfrm>
        </p:spPr>
        <p:txBody>
          <a:bodyPr/>
          <a:lstStyle/>
          <a:p>
            <a:r>
              <a:rPr lang="pl-PL" dirty="0" err="1"/>
              <a:t>Key</a:t>
            </a:r>
            <a:r>
              <a:rPr lang="pl-PL" dirty="0"/>
              <a:t> Components Of </a:t>
            </a:r>
            <a:r>
              <a:rPr lang="pl-PL" dirty="0" err="1"/>
              <a:t>Risk</a:t>
            </a:r>
            <a:r>
              <a:rPr lang="pl-PL" dirty="0"/>
              <a:t> Management</a:t>
            </a:r>
          </a:p>
        </p:txBody>
      </p:sp>
      <p:sp>
        <p:nvSpPr>
          <p:cNvPr id="3" name="Symbol zastępczy tekstu 2">
            <a:extLst>
              <a:ext uri="{FF2B5EF4-FFF2-40B4-BE49-F238E27FC236}">
                <a16:creationId xmlns:a16="http://schemas.microsoft.com/office/drawing/2014/main" id="{64344871-0D56-C4F6-438F-E0155723014F}"/>
              </a:ext>
            </a:extLst>
          </p:cNvPr>
          <p:cNvSpPr>
            <a:spLocks noGrp="1"/>
          </p:cNvSpPr>
          <p:nvPr>
            <p:ph type="body" sz="quarter" idx="18"/>
          </p:nvPr>
        </p:nvSpPr>
        <p:spPr/>
        <p:txBody>
          <a:bodyPr/>
          <a:lstStyle/>
          <a:p>
            <a:pPr marL="0" indent="0" fontAlgn="ctr"/>
            <a:r>
              <a:rPr lang="en-US" sz="2000" dirty="0"/>
              <a:t>The process generally involves several key steps: </a:t>
            </a:r>
            <a:endParaRPr lang="pl-PL" sz="2000" dirty="0"/>
          </a:p>
          <a:p>
            <a:pPr marL="0" indent="0">
              <a:spcBef>
                <a:spcPts val="1200"/>
              </a:spcBef>
            </a:pPr>
            <a:r>
              <a:rPr lang="en-US" sz="2000" b="1" dirty="0"/>
              <a:t>1. Risk Identification:</a:t>
            </a:r>
            <a:endParaRPr lang="en-US" sz="2000" dirty="0"/>
          </a:p>
          <a:p>
            <a:pPr marL="0" indent="0" fontAlgn="ctr"/>
            <a:r>
              <a:rPr lang="en-US" sz="2000" dirty="0"/>
              <a:t>Recognizing potential threats and vulnerabilities, such as financial uncertainties, legal liabilities, strategic errors, or natural disasters. </a:t>
            </a:r>
            <a:endParaRPr lang="pl-PL" sz="2000" dirty="0"/>
          </a:p>
          <a:p>
            <a:pPr marL="0" indent="0">
              <a:spcBef>
                <a:spcPts val="1200"/>
              </a:spcBef>
            </a:pPr>
            <a:r>
              <a:rPr lang="en-US" sz="2000" b="1" dirty="0"/>
              <a:t>2. Risk Assessment &amp; Prioritization:</a:t>
            </a:r>
          </a:p>
          <a:p>
            <a:pPr marL="0" indent="0" fontAlgn="ctr"/>
            <a:r>
              <a:rPr lang="en-US" sz="2000" dirty="0"/>
              <a:t>Evaluating the likelihood and potential impact of identified risks to determine which ones require the most attention. </a:t>
            </a:r>
          </a:p>
          <a:p>
            <a:pPr marL="0" indent="0">
              <a:spcBef>
                <a:spcPts val="1200"/>
              </a:spcBef>
            </a:pPr>
            <a:r>
              <a:rPr lang="en-US" sz="2000" b="1" dirty="0"/>
              <a:t>3. Risk Mitigation Planning:</a:t>
            </a:r>
            <a:endParaRPr lang="en-US" sz="2000" dirty="0"/>
          </a:p>
          <a:p>
            <a:pPr marL="0" indent="0" fontAlgn="ctr"/>
            <a:r>
              <a:rPr lang="en-US" sz="2000" dirty="0"/>
              <a:t>Developing strategies and implementing actions to minimize the occurrence or impact of high-priority risks. </a:t>
            </a:r>
          </a:p>
          <a:p>
            <a:pPr marL="0" indent="0">
              <a:spcBef>
                <a:spcPts val="1200"/>
              </a:spcBef>
            </a:pPr>
            <a:r>
              <a:rPr lang="en-US" sz="2000" b="1" dirty="0"/>
              <a:t>4. Risk Monitoring:</a:t>
            </a:r>
            <a:endParaRPr lang="en-US" sz="2000" dirty="0"/>
          </a:p>
          <a:p>
            <a:pPr marL="0" indent="0"/>
            <a:r>
              <a:rPr lang="en-US" sz="2000" dirty="0"/>
              <a:t>Continuously tracking identified risks and the effectiveness of mitigation strategies, adjusting as needed. </a:t>
            </a:r>
          </a:p>
          <a:p>
            <a:endParaRPr lang="pl-PL" dirty="0"/>
          </a:p>
        </p:txBody>
      </p:sp>
    </p:spTree>
    <p:extLst>
      <p:ext uri="{BB962C8B-B14F-4D97-AF65-F5344CB8AC3E}">
        <p14:creationId xmlns:p14="http://schemas.microsoft.com/office/powerpoint/2010/main" val="2560174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4391A-7562-10D1-F5CE-8BBB4994DC9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28358A8-7C10-7B53-2172-7BEB81D542E4}"/>
              </a:ext>
            </a:extLst>
          </p:cNvPr>
          <p:cNvSpPr>
            <a:spLocks noGrp="1"/>
          </p:cNvSpPr>
          <p:nvPr>
            <p:ph type="body" sz="quarter" idx="16"/>
          </p:nvPr>
        </p:nvSpPr>
        <p:spPr>
          <a:xfrm>
            <a:off x="600999" y="835090"/>
            <a:ext cx="3249784" cy="1774519"/>
          </a:xfrm>
          <a:prstGeom prst="rect">
            <a:avLst/>
          </a:prstGeom>
        </p:spPr>
        <p:txBody>
          <a:bodyPr/>
          <a:lstStyle/>
          <a:p>
            <a:r>
              <a:rPr lang="en-US" dirty="0"/>
              <a:t>Risk </a:t>
            </a:r>
            <a:r>
              <a:rPr lang="pl-PL" dirty="0" err="1"/>
              <a:t>Identification</a:t>
            </a:r>
            <a:r>
              <a:rPr lang="pl-PL" dirty="0"/>
              <a:t> and </a:t>
            </a:r>
            <a:r>
              <a:rPr lang="pl-PL" dirty="0" err="1"/>
              <a:t>Assessment</a:t>
            </a:r>
            <a:endParaRPr lang="en-US" dirty="0"/>
          </a:p>
        </p:txBody>
      </p:sp>
      <p:sp>
        <p:nvSpPr>
          <p:cNvPr id="3" name="Text Placeholder 2">
            <a:extLst>
              <a:ext uri="{FF2B5EF4-FFF2-40B4-BE49-F238E27FC236}">
                <a16:creationId xmlns:a16="http://schemas.microsoft.com/office/drawing/2014/main" id="{18449D35-30DA-1F66-C275-69E981EFE5B0}"/>
              </a:ext>
            </a:extLst>
          </p:cNvPr>
          <p:cNvSpPr>
            <a:spLocks noGrp="1"/>
          </p:cNvSpPr>
          <p:nvPr>
            <p:ph type="body" sz="quarter" idx="18"/>
          </p:nvPr>
        </p:nvSpPr>
        <p:spPr>
          <a:prstGeom prst="rect">
            <a:avLst/>
          </a:prstGeom>
        </p:spPr>
        <p:txBody>
          <a:bodyPr/>
          <a:lstStyle/>
          <a:p>
            <a:pPr marL="0" indent="0">
              <a:tabLst>
                <a:tab pos="0" algn="l"/>
              </a:tabLst>
            </a:pPr>
            <a:r>
              <a:rPr lang="en-US" dirty="0"/>
              <a:t>Identify and </a:t>
            </a:r>
            <a:r>
              <a:rPr lang="en-US" dirty="0" err="1"/>
              <a:t>categorise</a:t>
            </a:r>
            <a:r>
              <a:rPr lang="en-US" dirty="0"/>
              <a:t> risks (operational, market, regulatory, environmental, digital).</a:t>
            </a:r>
            <a:endParaRPr lang="pl-PL" dirty="0"/>
          </a:p>
          <a:p>
            <a:pPr marL="0" indent="0">
              <a:tabLst>
                <a:tab pos="0" algn="l"/>
              </a:tabLst>
            </a:pPr>
            <a:endParaRPr lang="en-US" dirty="0"/>
          </a:p>
          <a:p>
            <a:pPr marL="0" indent="0">
              <a:tabLst>
                <a:tab pos="0" algn="l"/>
              </a:tabLst>
            </a:pPr>
            <a:r>
              <a:rPr lang="pl-PL" dirty="0" err="1"/>
              <a:t>Assess</a:t>
            </a:r>
            <a:r>
              <a:rPr lang="pl-PL" dirty="0"/>
              <a:t>:</a:t>
            </a:r>
            <a:endParaRPr lang="en-US" dirty="0"/>
          </a:p>
          <a:p>
            <a:pPr marL="0" lvl="1" indent="0">
              <a:tabLst>
                <a:tab pos="0" algn="l"/>
              </a:tabLst>
            </a:pPr>
            <a:r>
              <a:rPr lang="en-US" sz="2400" b="1" spc="0" dirty="0">
                <a:solidFill>
                  <a:srgbClr val="0D1C48"/>
                </a:solidFill>
                <a:latin typeface="+mn-lt"/>
              </a:rPr>
              <a:t>Probability</a:t>
            </a:r>
            <a:r>
              <a:rPr lang="en-US" sz="2400" spc="0" dirty="0">
                <a:solidFill>
                  <a:srgbClr val="0D1C48"/>
                </a:solidFill>
                <a:latin typeface="+mn-lt"/>
              </a:rPr>
              <a:t>: likelihood of risk occurring.</a:t>
            </a:r>
          </a:p>
          <a:p>
            <a:pPr marL="0" lvl="1" indent="0">
              <a:tabLst>
                <a:tab pos="0" algn="l"/>
              </a:tabLst>
            </a:pPr>
            <a:r>
              <a:rPr lang="en-US" sz="2400" b="1" spc="0" dirty="0">
                <a:solidFill>
                  <a:srgbClr val="0D1C48"/>
                </a:solidFill>
                <a:latin typeface="+mn-lt"/>
              </a:rPr>
              <a:t>Impact</a:t>
            </a:r>
            <a:r>
              <a:rPr lang="en-US" sz="2400" spc="0" dirty="0">
                <a:solidFill>
                  <a:srgbClr val="0D1C48"/>
                </a:solidFill>
                <a:latin typeface="+mn-lt"/>
              </a:rPr>
              <a:t>: level of disruption if it occurs.</a:t>
            </a:r>
          </a:p>
          <a:p>
            <a:pPr marL="0" indent="0">
              <a:tabLst>
                <a:tab pos="0" algn="l"/>
              </a:tabLst>
            </a:pPr>
            <a:r>
              <a:rPr lang="en-US" i="1" dirty="0"/>
              <a:t>High-probability, high-impact risks = </a:t>
            </a:r>
            <a:r>
              <a:rPr lang="en-US" b="1" i="1" dirty="0"/>
              <a:t>priority risks</a:t>
            </a:r>
            <a:r>
              <a:rPr lang="en-US" i="1" dirty="0"/>
              <a:t>.</a:t>
            </a:r>
          </a:p>
          <a:p>
            <a:pPr marL="0" indent="0">
              <a:tabLst>
                <a:tab pos="0" algn="l"/>
              </a:tabLst>
            </a:pPr>
            <a:endParaRPr lang="pl-PL" b="1" dirty="0"/>
          </a:p>
          <a:p>
            <a:pPr marL="0" indent="0">
              <a:tabLst>
                <a:tab pos="0" algn="l"/>
              </a:tabLst>
            </a:pPr>
            <a:endParaRPr lang="pl-PL" b="1" dirty="0"/>
          </a:p>
          <a:p>
            <a:pPr marL="0" indent="0">
              <a:tabLst>
                <a:tab pos="0" algn="l"/>
              </a:tabLst>
            </a:pPr>
            <a:r>
              <a:rPr lang="en-US" b="1" dirty="0"/>
              <a:t>Food sector example:</a:t>
            </a:r>
            <a:endParaRPr lang="en-US" dirty="0"/>
          </a:p>
          <a:p>
            <a:pPr marL="0" indent="0">
              <a:tabLst>
                <a:tab pos="0" algn="l"/>
              </a:tabLst>
            </a:pPr>
            <a:r>
              <a:rPr lang="en-US" i="1" dirty="0"/>
              <a:t>Arla Foods</a:t>
            </a:r>
            <a:r>
              <a:rPr lang="en-US" dirty="0"/>
              <a:t>: drought risk (high probability, high impact) severely reduced milk output in Northern Europe. </a:t>
            </a:r>
            <a:r>
              <a:rPr lang="pl-PL" dirty="0"/>
              <a:t>D</a:t>
            </a:r>
            <a:r>
              <a:rPr lang="en-US" dirty="0" err="1"/>
              <a:t>emanded</a:t>
            </a:r>
            <a:r>
              <a:rPr lang="en-US" dirty="0"/>
              <a:t> immediate action.</a:t>
            </a:r>
          </a:p>
          <a:p>
            <a:pPr marL="0" lvl="0" indent="0" eaLnBrk="0" fontAlgn="base" hangingPunct="0">
              <a:lnSpc>
                <a:spcPct val="100000"/>
              </a:lnSpc>
              <a:spcBef>
                <a:spcPct val="0"/>
              </a:spcBef>
              <a:spcAft>
                <a:spcPct val="0"/>
              </a:spcAft>
            </a:pPr>
            <a:endParaRPr lang="pl-PL" altLang="pl-PL" i="1" dirty="0"/>
          </a:p>
        </p:txBody>
      </p:sp>
      <p:grpSp>
        <p:nvGrpSpPr>
          <p:cNvPr id="5" name="Group 4">
            <a:extLst>
              <a:ext uri="{FF2B5EF4-FFF2-40B4-BE49-F238E27FC236}">
                <a16:creationId xmlns:a16="http://schemas.microsoft.com/office/drawing/2014/main" id="{50C23B06-993F-CB1C-8174-1B20ED1F96B6}"/>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2E06B9C4-D08A-30E1-9B59-64667DAC3FDB}"/>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910C6C0-2C9E-3D6F-6031-F7FCADF4123B}"/>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C259887-A14F-801A-47C6-F9F6557FDDCE}"/>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69FC58B-DAEF-BEF8-295A-5A2337707247}"/>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BFB5906-ED84-2BAE-F2EB-79271E5C02DB}"/>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DA443EA-54A9-D57D-EE04-24F24E8AC927}"/>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957145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ABEC4-0EA9-D66B-C421-678CC22B633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1F42BB5-321E-61DD-818A-DAEE3A222172}"/>
              </a:ext>
            </a:extLst>
          </p:cNvPr>
          <p:cNvSpPr>
            <a:spLocks noGrp="1"/>
          </p:cNvSpPr>
          <p:nvPr>
            <p:ph type="body" sz="quarter" idx="16"/>
          </p:nvPr>
        </p:nvSpPr>
        <p:spPr>
          <a:prstGeom prst="rect">
            <a:avLst/>
          </a:prstGeom>
        </p:spPr>
        <p:txBody>
          <a:bodyPr/>
          <a:lstStyle/>
          <a:p>
            <a:r>
              <a:rPr lang="pl-PL" dirty="0" err="1"/>
              <a:t>Risk</a:t>
            </a:r>
            <a:r>
              <a:rPr lang="pl-PL" dirty="0"/>
              <a:t> </a:t>
            </a:r>
            <a:r>
              <a:rPr lang="pl-PL" dirty="0" err="1"/>
              <a:t>Mitigation</a:t>
            </a:r>
            <a:r>
              <a:rPr lang="pl-PL" dirty="0"/>
              <a:t> </a:t>
            </a:r>
            <a:r>
              <a:rPr lang="pl-PL" dirty="0" err="1"/>
              <a:t>Strategies</a:t>
            </a:r>
            <a:endParaRPr lang="en-US" dirty="0"/>
          </a:p>
        </p:txBody>
      </p:sp>
      <p:sp>
        <p:nvSpPr>
          <p:cNvPr id="3" name="Text Placeholder 2">
            <a:extLst>
              <a:ext uri="{FF2B5EF4-FFF2-40B4-BE49-F238E27FC236}">
                <a16:creationId xmlns:a16="http://schemas.microsoft.com/office/drawing/2014/main" id="{B85C83E8-670F-0CF6-1CED-0502AD614D79}"/>
              </a:ext>
            </a:extLst>
          </p:cNvPr>
          <p:cNvSpPr>
            <a:spLocks noGrp="1"/>
          </p:cNvSpPr>
          <p:nvPr>
            <p:ph type="body" sz="quarter" idx="18"/>
          </p:nvPr>
        </p:nvSpPr>
        <p:spPr>
          <a:prstGeom prst="rect">
            <a:avLst/>
          </a:prstGeom>
        </p:spPr>
        <p:txBody>
          <a:bodyPr/>
          <a:lstStyle/>
          <a:p>
            <a:pPr marL="0" indent="0"/>
            <a:r>
              <a:rPr lang="en-US" dirty="0"/>
              <a:t>Actions to </a:t>
            </a:r>
            <a:r>
              <a:rPr lang="en-US" b="1" dirty="0"/>
              <a:t>reduce probability</a:t>
            </a:r>
            <a:r>
              <a:rPr lang="en-US" dirty="0"/>
              <a:t> or </a:t>
            </a:r>
            <a:r>
              <a:rPr lang="en-US" b="1" dirty="0"/>
              <a:t>minimize impact</a:t>
            </a:r>
            <a:r>
              <a:rPr lang="en-US" dirty="0"/>
              <a:t> of risks.</a:t>
            </a:r>
          </a:p>
          <a:p>
            <a:pPr marL="0" indent="0"/>
            <a:endParaRPr lang="pl-PL" dirty="0"/>
          </a:p>
          <a:p>
            <a:pPr marL="0" indent="0"/>
            <a:r>
              <a:rPr lang="en-US" dirty="0"/>
              <a:t>Strategies include:</a:t>
            </a:r>
          </a:p>
          <a:p>
            <a:pPr marL="342900" lvl="1" indent="-342900">
              <a:buFont typeface="Arial" panose="020B0604020202020204" pitchFamily="34" charset="0"/>
              <a:buChar char="•"/>
            </a:pPr>
            <a:r>
              <a:rPr lang="en-US" sz="2400" spc="0" dirty="0">
                <a:solidFill>
                  <a:srgbClr val="0D1C48"/>
                </a:solidFill>
                <a:latin typeface="+mn-lt"/>
              </a:rPr>
              <a:t>Diversification (suppliers, logistics routes).</a:t>
            </a:r>
          </a:p>
          <a:p>
            <a:pPr marL="342900" lvl="1" indent="-342900">
              <a:buFont typeface="Arial" panose="020B0604020202020204" pitchFamily="34" charset="0"/>
              <a:buChar char="•"/>
            </a:pPr>
            <a:r>
              <a:rPr lang="en-US" sz="2400" spc="0" dirty="0">
                <a:solidFill>
                  <a:srgbClr val="0D1C48"/>
                </a:solidFill>
                <a:latin typeface="+mn-lt"/>
              </a:rPr>
              <a:t>Insurance &amp; financial hedging.</a:t>
            </a:r>
          </a:p>
          <a:p>
            <a:pPr marL="342900" lvl="1" indent="-342900">
              <a:buFont typeface="Arial" panose="020B0604020202020204" pitchFamily="34" charset="0"/>
              <a:buChar char="•"/>
            </a:pPr>
            <a:r>
              <a:rPr lang="en-US" sz="2400" spc="0" dirty="0">
                <a:solidFill>
                  <a:srgbClr val="0D1C48"/>
                </a:solidFill>
                <a:latin typeface="+mn-lt"/>
              </a:rPr>
              <a:t>Staff training &amp; emergency protocols.</a:t>
            </a:r>
          </a:p>
          <a:p>
            <a:pPr marL="342900" lvl="1" indent="-342900">
              <a:buFont typeface="Arial" panose="020B0604020202020204" pitchFamily="34" charset="0"/>
              <a:buChar char="•"/>
            </a:pPr>
            <a:r>
              <a:rPr lang="en-US" sz="2400" spc="0" dirty="0">
                <a:solidFill>
                  <a:srgbClr val="0D1C48"/>
                </a:solidFill>
                <a:latin typeface="+mn-lt"/>
              </a:rPr>
              <a:t>Collaboration with </a:t>
            </a:r>
            <a:r>
              <a:rPr lang="pl-PL" sz="2400" spc="0" dirty="0" err="1">
                <a:solidFill>
                  <a:srgbClr val="0D1C48"/>
                </a:solidFill>
                <a:latin typeface="+mn-lt"/>
              </a:rPr>
              <a:t>stakeholders</a:t>
            </a:r>
            <a:r>
              <a:rPr lang="en-US" dirty="0"/>
              <a:t>.</a:t>
            </a:r>
          </a:p>
          <a:p>
            <a:pPr marL="0" indent="0"/>
            <a:endParaRPr lang="pl-PL" b="1" dirty="0"/>
          </a:p>
          <a:p>
            <a:pPr marL="0" indent="0"/>
            <a:r>
              <a:rPr lang="en-US" b="1" dirty="0"/>
              <a:t>Food sector example:</a:t>
            </a:r>
            <a:endParaRPr lang="en-US" dirty="0"/>
          </a:p>
          <a:p>
            <a:pPr marL="0" indent="0"/>
            <a:r>
              <a:rPr lang="en-US" i="1" dirty="0"/>
              <a:t>Carrefour</a:t>
            </a:r>
            <a:r>
              <a:rPr lang="en-US" dirty="0"/>
              <a:t> introduced blockchain traceability to mitigate reputational and compliance risks.</a:t>
            </a:r>
          </a:p>
          <a:p>
            <a:pPr marL="0" indent="0"/>
            <a:r>
              <a:rPr lang="en-US" i="1" dirty="0"/>
              <a:t>Unilever</a:t>
            </a:r>
            <a:r>
              <a:rPr lang="en-US" dirty="0"/>
              <a:t> diversified suppliers during the pandemic to avoid dependence on single distribution channels.</a:t>
            </a:r>
          </a:p>
          <a:p>
            <a:endParaRPr lang="en-US" dirty="0"/>
          </a:p>
          <a:p>
            <a:pPr marL="0" lvl="0" indent="0" eaLnBrk="0" fontAlgn="base" hangingPunct="0">
              <a:lnSpc>
                <a:spcPct val="100000"/>
              </a:lnSpc>
              <a:spcBef>
                <a:spcPct val="0"/>
              </a:spcBef>
              <a:spcAft>
                <a:spcPct val="0"/>
              </a:spcAft>
            </a:pPr>
            <a:endParaRPr lang="pl-PL" altLang="pl-PL" i="1" dirty="0"/>
          </a:p>
        </p:txBody>
      </p:sp>
      <p:grpSp>
        <p:nvGrpSpPr>
          <p:cNvPr id="5" name="Group 4">
            <a:extLst>
              <a:ext uri="{FF2B5EF4-FFF2-40B4-BE49-F238E27FC236}">
                <a16:creationId xmlns:a16="http://schemas.microsoft.com/office/drawing/2014/main" id="{D5B6408B-731B-F324-5AE9-002AE0562B00}"/>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0BF4F6A3-26E1-BC07-9BB1-5C899A40E44E}"/>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5AFAC1B-8B53-877A-3979-61DDBD03785E}"/>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96E110B-E71D-9280-0136-89D34C60FC0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5EE71A9-587F-B37C-78F1-840BDC07892D}"/>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5D66D0B-1995-BC1E-B42C-8362D4EB3552}"/>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5CC77AE-017C-398C-C84C-6A84BB9D965D}"/>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1580405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4514-0E38-133A-6960-33C3BF4DF5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3F56360-4EF6-3DC0-2020-0A26833E649F}"/>
              </a:ext>
            </a:extLst>
          </p:cNvPr>
          <p:cNvSpPr>
            <a:spLocks noGrp="1"/>
          </p:cNvSpPr>
          <p:nvPr>
            <p:ph type="body" sz="quarter" idx="16"/>
          </p:nvPr>
        </p:nvSpPr>
        <p:spPr>
          <a:xfrm>
            <a:off x="904856" y="826893"/>
            <a:ext cx="10052954" cy="1053421"/>
          </a:xfrm>
          <a:prstGeom prst="rect">
            <a:avLst/>
          </a:prstGeom>
        </p:spPr>
        <p:txBody>
          <a:bodyPr/>
          <a:lstStyle/>
          <a:p>
            <a:r>
              <a:rPr lang="pl-PL" dirty="0"/>
              <a:t>INTERACTIVE ACTIVITY – RISK ASSESSMENT AND MITIGATION STRATEGIES</a:t>
            </a:r>
            <a:endParaRPr lang="en-US" dirty="0"/>
          </a:p>
        </p:txBody>
      </p:sp>
      <p:sp>
        <p:nvSpPr>
          <p:cNvPr id="3" name="Text Placeholder 2">
            <a:extLst>
              <a:ext uri="{FF2B5EF4-FFF2-40B4-BE49-F238E27FC236}">
                <a16:creationId xmlns:a16="http://schemas.microsoft.com/office/drawing/2014/main" id="{7000173B-C4C7-C61F-BEB3-2717788A3A6A}"/>
              </a:ext>
            </a:extLst>
          </p:cNvPr>
          <p:cNvSpPr>
            <a:spLocks noGrp="1"/>
          </p:cNvSpPr>
          <p:nvPr>
            <p:ph type="body" sz="quarter" idx="19"/>
          </p:nvPr>
        </p:nvSpPr>
        <p:spPr>
          <a:xfrm>
            <a:off x="904856" y="2176530"/>
            <a:ext cx="10052954" cy="4062844"/>
          </a:xfrm>
          <a:prstGeom prst="rect">
            <a:avLst/>
          </a:prstGeom>
        </p:spPr>
        <p:txBody>
          <a:bodyPr/>
          <a:lstStyle/>
          <a:p>
            <a:pPr marL="342900" indent="-342900">
              <a:buFont typeface="Arial" panose="020B0604020202020204" pitchFamily="34" charset="0"/>
              <a:buChar char="•"/>
            </a:pPr>
            <a:r>
              <a:rPr lang="pl-PL" dirty="0" err="1">
                <a:solidFill>
                  <a:srgbClr val="0D1C48"/>
                </a:solidFill>
              </a:rPr>
              <a:t>Work</a:t>
            </a:r>
            <a:r>
              <a:rPr lang="pl-PL" dirty="0">
                <a:solidFill>
                  <a:srgbClr val="0D1C48"/>
                </a:solidFill>
              </a:rPr>
              <a:t> in </a:t>
            </a:r>
            <a:r>
              <a:rPr lang="pl-PL" dirty="0" err="1">
                <a:solidFill>
                  <a:srgbClr val="0D1C48"/>
                </a:solidFill>
              </a:rPr>
              <a:t>groups</a:t>
            </a:r>
            <a:endParaRPr lang="pl-PL" b="1" dirty="0">
              <a:solidFill>
                <a:srgbClr val="0D1C48"/>
              </a:solidFill>
            </a:endParaRPr>
          </a:p>
          <a:p>
            <a:pPr marL="342900" indent="-342900">
              <a:buFont typeface="Arial" panose="020B0604020202020204" pitchFamily="34" charset="0"/>
              <a:buChar char="•"/>
            </a:pPr>
            <a:r>
              <a:rPr lang="pl-PL" dirty="0">
                <a:solidFill>
                  <a:srgbClr val="0D1C48"/>
                </a:solidFill>
              </a:rPr>
              <a:t>Read the </a:t>
            </a:r>
            <a:r>
              <a:rPr lang="pl-PL" dirty="0"/>
              <a:t>CASE STUDY 1: </a:t>
            </a:r>
            <a:r>
              <a:rPr lang="en-GB" dirty="0" err="1"/>
              <a:t>EcoBakery</a:t>
            </a:r>
            <a:r>
              <a:rPr lang="en-GB" dirty="0"/>
              <a:t> (Spain)</a:t>
            </a:r>
            <a:r>
              <a:rPr lang="pl-PL" dirty="0"/>
              <a:t> </a:t>
            </a:r>
          </a:p>
          <a:p>
            <a:pPr marL="342900" indent="-342900">
              <a:buFont typeface="Arial" panose="020B0604020202020204" pitchFamily="34" charset="0"/>
              <a:buChar char="•"/>
            </a:pPr>
            <a:r>
              <a:rPr lang="pl-PL" dirty="0"/>
              <a:t>Draft a </a:t>
            </a:r>
            <a:r>
              <a:rPr lang="pl-PL" b="1" dirty="0" err="1"/>
              <a:t>Risk</a:t>
            </a:r>
            <a:r>
              <a:rPr lang="pl-PL" b="1" dirty="0"/>
              <a:t> </a:t>
            </a:r>
            <a:r>
              <a:rPr lang="pl-PL" b="1" dirty="0" err="1"/>
              <a:t>Mitigation</a:t>
            </a:r>
            <a:r>
              <a:rPr lang="pl-PL" b="1" dirty="0"/>
              <a:t> </a:t>
            </a:r>
            <a:r>
              <a:rPr lang="pl-PL" b="1" dirty="0" err="1"/>
              <a:t>Strategy</a:t>
            </a:r>
            <a:r>
              <a:rPr lang="pl-PL" b="1" dirty="0"/>
              <a:t> (30 min)</a:t>
            </a:r>
            <a:endParaRPr lang="en-US" b="1" dirty="0"/>
          </a:p>
          <a:p>
            <a:pPr marL="720725" indent="-360363">
              <a:buFont typeface="Arial" panose="020B0604020202020204" pitchFamily="34" charset="0"/>
              <a:buChar char="•"/>
            </a:pPr>
            <a:r>
              <a:rPr lang="pl-PL" dirty="0" err="1"/>
              <a:t>Identify</a:t>
            </a:r>
            <a:r>
              <a:rPr lang="pl-PL" dirty="0"/>
              <a:t> </a:t>
            </a:r>
            <a:r>
              <a:rPr lang="pl-PL" b="1" dirty="0"/>
              <a:t>five </a:t>
            </a:r>
            <a:r>
              <a:rPr lang="pl-PL" b="1" dirty="0" err="1"/>
              <a:t>main</a:t>
            </a:r>
            <a:r>
              <a:rPr lang="pl-PL" b="1" dirty="0"/>
              <a:t> </a:t>
            </a:r>
            <a:r>
              <a:rPr lang="pl-PL" b="1" dirty="0" err="1"/>
              <a:t>risks</a:t>
            </a:r>
            <a:r>
              <a:rPr lang="pl-PL" b="1" dirty="0"/>
              <a:t> </a:t>
            </a:r>
            <a:r>
              <a:rPr lang="pl-PL" dirty="0" err="1"/>
              <a:t>related</a:t>
            </a:r>
            <a:r>
              <a:rPr lang="pl-PL" dirty="0"/>
              <a:t> to </a:t>
            </a:r>
            <a:r>
              <a:rPr lang="pl-PL" dirty="0" err="1"/>
              <a:t>that</a:t>
            </a:r>
            <a:r>
              <a:rPr lang="pl-PL" dirty="0"/>
              <a:t> business</a:t>
            </a:r>
          </a:p>
          <a:p>
            <a:pPr marL="720725" lvl="0" indent="-360363">
              <a:buFont typeface="Arial" panose="020B0604020202020204" pitchFamily="34" charset="0"/>
              <a:buChar char="•"/>
            </a:pPr>
            <a:r>
              <a:rPr lang="pl-PL" dirty="0" err="1"/>
              <a:t>Based</a:t>
            </a:r>
            <a:r>
              <a:rPr lang="pl-PL" dirty="0"/>
              <a:t> on the </a:t>
            </a:r>
            <a:r>
              <a:rPr lang="pl-PL" dirty="0" err="1"/>
              <a:t>information</a:t>
            </a:r>
            <a:r>
              <a:rPr lang="pl-PL" dirty="0"/>
              <a:t> </a:t>
            </a:r>
            <a:r>
              <a:rPr lang="pl-PL" dirty="0" err="1"/>
              <a:t>given</a:t>
            </a:r>
            <a:r>
              <a:rPr lang="pl-PL" dirty="0"/>
              <a:t>, </a:t>
            </a:r>
            <a:r>
              <a:rPr lang="pl-PL" dirty="0" err="1"/>
              <a:t>assess</a:t>
            </a:r>
            <a:r>
              <a:rPr lang="pl-PL" dirty="0"/>
              <a:t> the </a:t>
            </a:r>
            <a:r>
              <a:rPr lang="pl-PL" b="1" dirty="0" err="1"/>
              <a:t>Probability</a:t>
            </a:r>
            <a:r>
              <a:rPr lang="pl-PL" dirty="0"/>
              <a:t> and </a:t>
            </a:r>
            <a:r>
              <a:rPr lang="pl-PL" b="1" dirty="0" err="1"/>
              <a:t>Impact</a:t>
            </a:r>
            <a:r>
              <a:rPr lang="pl-PL" b="1" dirty="0"/>
              <a:t> of the </a:t>
            </a:r>
            <a:r>
              <a:rPr lang="pl-PL" b="1" dirty="0" err="1"/>
              <a:t>risk</a:t>
            </a:r>
            <a:r>
              <a:rPr lang="pl-PL" dirty="0"/>
              <a:t>.</a:t>
            </a:r>
          </a:p>
          <a:p>
            <a:pPr marL="720725" indent="-360363">
              <a:buFont typeface="Arial" panose="020B0604020202020204" pitchFamily="34" charset="0"/>
              <a:buChar char="•"/>
            </a:pPr>
            <a:r>
              <a:rPr lang="en-GB" dirty="0"/>
              <a:t>Suggest </a:t>
            </a:r>
            <a:r>
              <a:rPr lang="pl-PL" b="1" dirty="0" err="1"/>
              <a:t>Risk</a:t>
            </a:r>
            <a:r>
              <a:rPr lang="pl-PL" b="1" dirty="0"/>
              <a:t> </a:t>
            </a:r>
            <a:r>
              <a:rPr lang="pl-PL" b="1" dirty="0" err="1"/>
              <a:t>mitigation</a:t>
            </a:r>
            <a:r>
              <a:rPr lang="pl-PL" b="1" dirty="0"/>
              <a:t> </a:t>
            </a:r>
            <a:r>
              <a:rPr lang="pl-PL" b="1" dirty="0" err="1"/>
              <a:t>strategies</a:t>
            </a:r>
            <a:r>
              <a:rPr lang="en-GB" dirty="0"/>
              <a:t>.</a:t>
            </a:r>
            <a:endParaRPr lang="pl-PL" dirty="0"/>
          </a:p>
          <a:p>
            <a:pPr marL="342900" indent="-342900">
              <a:buFont typeface="Arial" panose="020B0604020202020204" pitchFamily="34" charset="0"/>
              <a:buChar char="•"/>
            </a:pPr>
            <a:r>
              <a:rPr lang="pl-PL" dirty="0" err="1"/>
              <a:t>Use</a:t>
            </a:r>
            <a:r>
              <a:rPr lang="pl-PL" dirty="0"/>
              <a:t> the </a:t>
            </a:r>
            <a:r>
              <a:rPr lang="pl-PL" dirty="0" err="1"/>
              <a:t>template</a:t>
            </a:r>
            <a:r>
              <a:rPr lang="pl-PL" dirty="0"/>
              <a:t>: </a:t>
            </a:r>
            <a:r>
              <a:rPr lang="pl-PL" i="1" dirty="0" err="1"/>
              <a:t>Risk</a:t>
            </a:r>
            <a:r>
              <a:rPr lang="pl-PL" i="1" dirty="0"/>
              <a:t> </a:t>
            </a:r>
            <a:r>
              <a:rPr lang="pl-PL" i="1" dirty="0" err="1"/>
              <a:t>Assessment_Template</a:t>
            </a:r>
            <a:endParaRPr lang="pl-PL" i="1" dirty="0"/>
          </a:p>
          <a:p>
            <a:pPr marL="342900" indent="-342900">
              <a:buFont typeface="Arial" panose="020B0604020202020204" pitchFamily="34" charset="0"/>
              <a:buChar char="•"/>
            </a:pPr>
            <a:endParaRPr lang="pl-PL" dirty="0"/>
          </a:p>
          <a:p>
            <a:pPr marL="342900" indent="-342900">
              <a:buFont typeface="Arial" panose="020B0604020202020204" pitchFamily="34" charset="0"/>
              <a:buChar char="•"/>
            </a:pPr>
            <a:r>
              <a:rPr lang="pl-PL" b="1" dirty="0" err="1"/>
              <a:t>Prepare</a:t>
            </a:r>
            <a:r>
              <a:rPr lang="pl-PL" b="1" dirty="0"/>
              <a:t> for in-</a:t>
            </a:r>
            <a:r>
              <a:rPr lang="pl-PL" b="1" dirty="0" err="1"/>
              <a:t>class</a:t>
            </a:r>
            <a:r>
              <a:rPr lang="pl-PL" b="1" dirty="0"/>
              <a:t> </a:t>
            </a:r>
            <a:r>
              <a:rPr lang="pl-PL" b="1" dirty="0" err="1"/>
              <a:t>presentation</a:t>
            </a:r>
            <a:r>
              <a:rPr lang="pl-PL" b="1" dirty="0"/>
              <a:t> and </a:t>
            </a:r>
            <a:r>
              <a:rPr lang="pl-PL" b="1" dirty="0" err="1"/>
              <a:t>discussion</a:t>
            </a:r>
            <a:endParaRPr lang="pl-PL" dirty="0"/>
          </a:p>
          <a:p>
            <a:endParaRPr lang="pl-PL" dirty="0">
              <a:solidFill>
                <a:srgbClr val="0D1C48"/>
              </a:solidFill>
            </a:endParaRPr>
          </a:p>
          <a:p>
            <a:endParaRPr lang="en-US" dirty="0">
              <a:solidFill>
                <a:srgbClr val="0D1C48"/>
              </a:solidFill>
            </a:endParaRPr>
          </a:p>
        </p:txBody>
      </p:sp>
    </p:spTree>
    <p:extLst>
      <p:ext uri="{BB962C8B-B14F-4D97-AF65-F5344CB8AC3E}">
        <p14:creationId xmlns:p14="http://schemas.microsoft.com/office/powerpoint/2010/main" val="120197256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7" ma:contentTypeDescription="Create a new document." ma:contentTypeScope="" ma:versionID="8bc39740fc083387fc0d4227404d0023">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d6cef93c36bbc8b907325055a307c025"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D8B917B2-FF8A-44CA-B031-FECEB9D3E159}"/>
</file>

<file path=customXml/itemProps2.xml><?xml version="1.0" encoding="utf-8"?>
<ds:datastoreItem xmlns:ds="http://schemas.openxmlformats.org/officeDocument/2006/customXml" ds:itemID="{8AED2B0A-2F6B-4B8F-AD4D-72EA5BE7CDBC}">
  <ds:schemaRefs>
    <ds:schemaRef ds:uri="http://schemas.microsoft.com/sharepoint/v3/contenttype/forms"/>
  </ds:schemaRefs>
</ds:datastoreItem>
</file>

<file path=customXml/itemProps3.xml><?xml version="1.0" encoding="utf-8"?>
<ds:datastoreItem xmlns:ds="http://schemas.openxmlformats.org/officeDocument/2006/customXml" ds:itemID="{DEAC00BF-E615-4E28-98AF-3D991A76E86D}">
  <ds:schemaRefs>
    <ds:schemaRef ds:uri="http://schemas.openxmlformats.org/package/2006/metadata/core-properties"/>
    <ds:schemaRef ds:uri="http://www.w3.org/XML/1998/namespace"/>
    <ds:schemaRef ds:uri="http://purl.org/dc/dcmitype/"/>
    <ds:schemaRef ds:uri="4ebf2230-6fdc-4eb0-8f23-9af151be2bf6"/>
    <ds:schemaRef ds:uri="http://schemas.microsoft.com/office/2006/documentManagement/types"/>
    <ds:schemaRef ds:uri="http://purl.org/dc/terms/"/>
    <ds:schemaRef ds:uri="http://purl.org/dc/elements/1.1/"/>
    <ds:schemaRef ds:uri="http://schemas.microsoft.com/office/infopath/2007/PartnerControls"/>
    <ds:schemaRef ds:uri="01af9fa0-a641-4ce8-babf-d6d527220dcd"/>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8889</TotalTime>
  <Words>514</Words>
  <Application>Microsoft Office PowerPoint</Application>
  <PresentationFormat>Panoramiczny</PresentationFormat>
  <Paragraphs>80</Paragraphs>
  <Slides>10</Slides>
  <Notes>9</Notes>
  <HiddenSlides>0</HiddenSlides>
  <MMClips>0</MMClips>
  <ScaleCrop>false</ScaleCrop>
  <HeadingPairs>
    <vt:vector size="6" baseType="variant">
      <vt:variant>
        <vt:lpstr>Używane czcionki</vt:lpstr>
      </vt:variant>
      <vt:variant>
        <vt:i4>4</vt:i4>
      </vt:variant>
      <vt:variant>
        <vt:lpstr>Motyw</vt:lpstr>
      </vt:variant>
      <vt:variant>
        <vt:i4>2</vt:i4>
      </vt:variant>
      <vt:variant>
        <vt:lpstr>Tytuły slajdów</vt:lpstr>
      </vt:variant>
      <vt:variant>
        <vt:i4>10</vt:i4>
      </vt:variant>
    </vt:vector>
  </HeadingPairs>
  <TitlesOfParts>
    <vt:vector size="16" baseType="lpstr">
      <vt:lpstr>Arial</vt:lpstr>
      <vt:lpstr>Calibri</vt:lpstr>
      <vt:lpstr>Montserrat</vt:lpstr>
      <vt:lpstr>Montserrat Light</vt:lpstr>
      <vt:lpstr>Office Theme</vt:lpstr>
      <vt:lpstr>1_Office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Katarzyna Lobacz</cp:lastModifiedBy>
  <cp:revision>231</cp:revision>
  <dcterms:created xsi:type="dcterms:W3CDTF">2020-10-14T13:32:04Z</dcterms:created>
  <dcterms:modified xsi:type="dcterms:W3CDTF">2026-06-27T13:36:54Z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