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4"/>
  </p:sldMasterIdLst>
  <p:notesMasterIdLst>
    <p:notesMasterId r:id="rId8"/>
  </p:notesMasterIdLst>
  <p:handoutMasterIdLst>
    <p:handoutMasterId r:id="rId9"/>
  </p:handoutMasterIdLst>
  <p:sldIdLst>
    <p:sldId id="724" r:id="rId5"/>
    <p:sldId id="726" r:id="rId6"/>
    <p:sldId id="715" r:id="rId7"/>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58220"/>
    <a:srgbClr val="0D1C48"/>
    <a:srgbClr val="EF4D84"/>
    <a:srgbClr val="00AAD3"/>
    <a:srgbClr val="FFC20E"/>
    <a:srgbClr val="C93360"/>
    <a:srgbClr val="FFFFFF"/>
    <a:srgbClr val="5CC0C6"/>
    <a:srgbClr val="0080AA"/>
    <a:srgbClr val="3CBE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752" autoAdjust="0"/>
    <p:restoredTop sz="93444"/>
  </p:normalViewPr>
  <p:slideViewPr>
    <p:cSldViewPr snapToGrid="0">
      <p:cViewPr>
        <p:scale>
          <a:sx n="150" d="100"/>
          <a:sy n="150" d="100"/>
        </p:scale>
        <p:origin x="1422" y="-5460"/>
      </p:cViewPr>
      <p:guideLst/>
    </p:cSldViewPr>
  </p:slideViewPr>
  <p:notesTextViewPr>
    <p:cViewPr>
      <p:scale>
        <a:sx n="1" d="1"/>
        <a:sy n="1" d="1"/>
      </p:scale>
      <p:origin x="0" y="0"/>
    </p:cViewPr>
  </p:notesTextViewPr>
  <p:sorterViewPr>
    <p:cViewPr>
      <p:scale>
        <a:sx n="1" d="1"/>
        <a:sy n="1" d="1"/>
      </p:scale>
      <p:origin x="0" y="-3084"/>
    </p:cViewPr>
  </p:sorterViewPr>
  <p:notesViewPr>
    <p:cSldViewPr snapToGrid="0">
      <p:cViewPr varScale="1">
        <p:scale>
          <a:sx n="74" d="100"/>
          <a:sy n="74" d="100"/>
        </p:scale>
        <p:origin x="3320"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arzyna Lobacz" userId="25f70d2bcb59c507" providerId="LiveId" clId="{33D8D097-DBEC-4F97-9A05-B04E8ED4985E}"/>
    <pc:docChg chg="delSld modSld">
      <pc:chgData name="Katarzyna Lobacz" userId="25f70d2bcb59c507" providerId="LiveId" clId="{33D8D097-DBEC-4F97-9A05-B04E8ED4985E}" dt="2026-06-25T19:53:45.866" v="20" actId="20577"/>
      <pc:docMkLst>
        <pc:docMk/>
      </pc:docMkLst>
      <pc:sldChg chg="modSp mod">
        <pc:chgData name="Katarzyna Lobacz" userId="25f70d2bcb59c507" providerId="LiveId" clId="{33D8D097-DBEC-4F97-9A05-B04E8ED4985E}" dt="2026-06-25T19:53:45.866" v="20" actId="20577"/>
        <pc:sldMkLst>
          <pc:docMk/>
          <pc:sldMk cId="2714811958" sldId="724"/>
        </pc:sldMkLst>
        <pc:spChg chg="mod">
          <ac:chgData name="Katarzyna Lobacz" userId="25f70d2bcb59c507" providerId="LiveId" clId="{33D8D097-DBEC-4F97-9A05-B04E8ED4985E}" dt="2026-06-25T19:53:38.445" v="16" actId="14100"/>
          <ac:spMkLst>
            <pc:docMk/>
            <pc:sldMk cId="2714811958" sldId="724"/>
            <ac:spMk id="155" creationId="{DC424E8C-B66F-CF6A-4857-C059F27FBD29}"/>
          </ac:spMkLst>
        </pc:spChg>
        <pc:spChg chg="mod">
          <ac:chgData name="Katarzyna Lobacz" userId="25f70d2bcb59c507" providerId="LiveId" clId="{33D8D097-DBEC-4F97-9A05-B04E8ED4985E}" dt="2026-06-25T19:53:33.846" v="15" actId="20577"/>
          <ac:spMkLst>
            <pc:docMk/>
            <pc:sldMk cId="2714811958" sldId="724"/>
            <ac:spMk id="156" creationId="{4A28F563-4900-1B21-1656-1722C2E84BE4}"/>
          </ac:spMkLst>
        </pc:spChg>
        <pc:spChg chg="mod">
          <ac:chgData name="Katarzyna Lobacz" userId="25f70d2bcb59c507" providerId="LiveId" clId="{33D8D097-DBEC-4F97-9A05-B04E8ED4985E}" dt="2026-06-25T19:53:45.866" v="20" actId="20577"/>
          <ac:spMkLst>
            <pc:docMk/>
            <pc:sldMk cId="2714811958" sldId="724"/>
            <ac:spMk id="158" creationId="{34B7C9E0-57DC-E4BC-D656-82806DDEDBA2}"/>
          </ac:spMkLst>
        </pc:spChg>
      </pc:sldChg>
      <pc:sldChg chg="del">
        <pc:chgData name="Katarzyna Lobacz" userId="25f70d2bcb59c507" providerId="LiveId" clId="{33D8D097-DBEC-4F97-9A05-B04E8ED4985E}" dt="2026-06-24T17:51:43.788" v="0" actId="47"/>
        <pc:sldMkLst>
          <pc:docMk/>
          <pc:sldMk cId="3776591524" sldId="728"/>
        </pc:sldMkLst>
      </pc:sldChg>
      <pc:sldChg chg="del">
        <pc:chgData name="Katarzyna Lobacz" userId="25f70d2bcb59c507" providerId="LiveId" clId="{33D8D097-DBEC-4F97-9A05-B04E8ED4985E}" dt="2026-06-24T17:51:43.788" v="0" actId="47"/>
        <pc:sldMkLst>
          <pc:docMk/>
          <pc:sldMk cId="1915453084" sldId="729"/>
        </pc:sldMkLst>
      </pc:sldChg>
      <pc:sldChg chg="del">
        <pc:chgData name="Katarzyna Lobacz" userId="25f70d2bcb59c507" providerId="LiveId" clId="{33D8D097-DBEC-4F97-9A05-B04E8ED4985E}" dt="2026-06-24T17:51:43.788" v="0" actId="47"/>
        <pc:sldMkLst>
          <pc:docMk/>
          <pc:sldMk cId="1367793257" sldId="730"/>
        </pc:sldMkLst>
      </pc:sldChg>
      <pc:sldChg chg="del">
        <pc:chgData name="Katarzyna Lobacz" userId="25f70d2bcb59c507" providerId="LiveId" clId="{33D8D097-DBEC-4F97-9A05-B04E8ED4985E}" dt="2026-06-24T17:51:43.788" v="0" actId="47"/>
        <pc:sldMkLst>
          <pc:docMk/>
          <pc:sldMk cId="2791109880" sldId="73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6CDC8-619E-233D-BF93-BFABCA8DB6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B30605-C2B2-F5DA-585A-60BCB9A1AB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F1530-58CE-1247-8E9D-2BB7672AAD77}" type="datetimeFigureOut">
              <a:rPr lang="en-US" smtClean="0"/>
              <a:t>6/27/2026</a:t>
            </a:fld>
            <a:endParaRPr lang="en-US"/>
          </a:p>
        </p:txBody>
      </p:sp>
      <p:sp>
        <p:nvSpPr>
          <p:cNvPr id="4" name="Footer Placeholder 3">
            <a:extLst>
              <a:ext uri="{FF2B5EF4-FFF2-40B4-BE49-F238E27FC236}">
                <a16:creationId xmlns:a16="http://schemas.microsoft.com/office/drawing/2014/main" id="{37CCDFC0-A136-3C4A-6F8E-2668CF5900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C0C3D2-F48A-D710-83D1-7E5234455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D76A06-98B9-DD40-9F20-DE85D5B70967}" type="slidenum">
              <a:rPr lang="en-US" smtClean="0"/>
              <a:t>‹#›</a:t>
            </a:fld>
            <a:endParaRPr lang="en-US"/>
          </a:p>
        </p:txBody>
      </p:sp>
    </p:spTree>
    <p:extLst>
      <p:ext uri="{BB962C8B-B14F-4D97-AF65-F5344CB8AC3E}">
        <p14:creationId xmlns:p14="http://schemas.microsoft.com/office/powerpoint/2010/main" val="2492474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27/06/2026</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microsoft.com/office/2007/relationships/hdphoto" Target="../media/hdphoto1.wdp"/></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05F028C2-AEA8-7570-A3AC-87A427C09971}"/>
              </a:ext>
            </a:extLst>
          </p:cNvPr>
          <p:cNvSpPr>
            <a:spLocks noGrp="1"/>
          </p:cNvSpPr>
          <p:nvPr>
            <p:ph type="pic" sz="quarter" idx="19"/>
          </p:nvPr>
        </p:nvSpPr>
        <p:spPr>
          <a:xfrm>
            <a:off x="-21689" y="1973881"/>
            <a:ext cx="7581364" cy="6582585"/>
          </a:xfrm>
          <a:custGeom>
            <a:avLst/>
            <a:gdLst>
              <a:gd name="connsiteX0" fmla="*/ 0 w 7581364"/>
              <a:gd name="connsiteY0" fmla="*/ 0 h 6582585"/>
              <a:gd name="connsiteX1" fmla="*/ 7581364 w 7581364"/>
              <a:gd name="connsiteY1" fmla="*/ 0 h 6582585"/>
              <a:gd name="connsiteX2" fmla="*/ 7581364 w 7581364"/>
              <a:gd name="connsiteY2" fmla="*/ 6582585 h 6582585"/>
              <a:gd name="connsiteX3" fmla="*/ 4193871 w 7581364"/>
              <a:gd name="connsiteY3" fmla="*/ 6582585 h 6582585"/>
              <a:gd name="connsiteX4" fmla="*/ 4193871 w 7581364"/>
              <a:gd name="connsiteY4" fmla="*/ 4276679 h 6582585"/>
              <a:gd name="connsiteX5" fmla="*/ 0 w 7581364"/>
              <a:gd name="connsiteY5" fmla="*/ 4276679 h 658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81364" h="6582585">
                <a:moveTo>
                  <a:pt x="0" y="0"/>
                </a:moveTo>
                <a:lnTo>
                  <a:pt x="7581364" y="0"/>
                </a:lnTo>
                <a:lnTo>
                  <a:pt x="7581364" y="6582585"/>
                </a:lnTo>
                <a:lnTo>
                  <a:pt x="4193871" y="6582585"/>
                </a:lnTo>
                <a:lnTo>
                  <a:pt x="4193871" y="4276679"/>
                </a:lnTo>
                <a:lnTo>
                  <a:pt x="0" y="4276679"/>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0" name="Graphic 95">
            <a:extLst>
              <a:ext uri="{FF2B5EF4-FFF2-40B4-BE49-F238E27FC236}">
                <a16:creationId xmlns:a16="http://schemas.microsoft.com/office/drawing/2014/main" id="{E0E644A5-0726-2D74-9444-B2B5701EBB0B}"/>
              </a:ext>
            </a:extLst>
          </p:cNvPr>
          <p:cNvGrpSpPr/>
          <p:nvPr userDrawn="1"/>
        </p:nvGrpSpPr>
        <p:grpSpPr>
          <a:xfrm>
            <a:off x="41599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AAD3"/>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AAD3"/>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204263" y="9963101"/>
            <a:ext cx="1230818" cy="419205"/>
          </a:xfrm>
          <a:prstGeom prst="rect">
            <a:avLst/>
          </a:prstGeom>
        </p:spPr>
        <p:txBody>
          <a:bodyPr>
            <a:noAutofit/>
          </a:bodyPr>
          <a:lstStyle>
            <a:lvl1pPr marL="0" indent="0" algn="l">
              <a:spcBef>
                <a:spcPts val="0"/>
              </a:spcBef>
              <a:buNone/>
              <a:defRPr sz="1000" b="0" i="0">
                <a:solidFill>
                  <a:srgbClr val="0D1C48"/>
                </a:solidFill>
                <a:latin typeface="Calibri" panose="020F0502020204030204" pitchFamily="34" charset="0"/>
                <a:cs typeface="Calibri" panose="020F0502020204030204" pitchFamily="34" charset="0"/>
              </a:defRPr>
            </a:lvl1pPr>
          </a:lstStyle>
          <a:p>
            <a:pPr lvl="0"/>
            <a:r>
              <a:rPr lang="en-US" dirty="0"/>
              <a:t>2023 – 2024</a:t>
            </a:r>
          </a:p>
          <a:p>
            <a:pPr lvl="0"/>
            <a:r>
              <a:rPr lang="en-US" dirty="0"/>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68530" y="9956571"/>
            <a:ext cx="1509636" cy="391189"/>
          </a:xfrm>
          <a:prstGeom prst="rect">
            <a:avLst/>
          </a:prstGeom>
        </p:spPr>
        <p:txBody>
          <a:bodyPr>
            <a:noAutofit/>
          </a:bodyPr>
          <a:lstStyle>
            <a:lvl1pPr marL="0" indent="0" algn="l">
              <a:spcBef>
                <a:spcPts val="0"/>
              </a:spcBef>
              <a:buNone/>
              <a:defRPr sz="1000" b="0" i="0">
                <a:solidFill>
                  <a:srgbClr val="0D1C48"/>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3" name="Picture 22">
            <a:extLst>
              <a:ext uri="{FF2B5EF4-FFF2-40B4-BE49-F238E27FC236}">
                <a16:creationId xmlns:a16="http://schemas.microsoft.com/office/drawing/2014/main" id="{2DE19C4E-4804-964C-9782-ABE76B802EE7}"/>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80686" b="57537"/>
          <a:stretch/>
        </p:blipFill>
        <p:spPr>
          <a:xfrm rot="16558380">
            <a:off x="-222899" y="7163192"/>
            <a:ext cx="2291738" cy="2396699"/>
          </a:xfrm>
          <a:prstGeom prst="rect">
            <a:avLst/>
          </a:prstGeom>
        </p:spPr>
      </p:pic>
      <p:pic>
        <p:nvPicPr>
          <p:cNvPr id="24" name="Picture 23">
            <a:extLst>
              <a:ext uri="{FF2B5EF4-FFF2-40B4-BE49-F238E27FC236}">
                <a16:creationId xmlns:a16="http://schemas.microsoft.com/office/drawing/2014/main" id="{AA86FA06-2B05-8151-2ABA-5404E6E233F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504511" y="199380"/>
            <a:ext cx="3751056" cy="1623441"/>
          </a:xfrm>
          <a:prstGeom prst="rect">
            <a:avLst/>
          </a:prstGeom>
        </p:spPr>
      </p:pic>
      <p:sp>
        <p:nvSpPr>
          <p:cNvPr id="2" name="Rectangle 1">
            <a:extLst>
              <a:ext uri="{FF2B5EF4-FFF2-40B4-BE49-F238E27FC236}">
                <a16:creationId xmlns:a16="http://schemas.microsoft.com/office/drawing/2014/main" id="{A9800267-B956-7297-AB2E-4C9805A62339}"/>
              </a:ext>
            </a:extLst>
          </p:cNvPr>
          <p:cNvSpPr/>
          <p:nvPr userDrawn="1"/>
        </p:nvSpPr>
        <p:spPr>
          <a:xfrm flipV="1">
            <a:off x="-9440" y="9229787"/>
            <a:ext cx="4193871" cy="4192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p>
          <a:p>
            <a:pPr lvl="0"/>
            <a:endParaRPr lang="en-US" dirty="0"/>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258725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0"/>
            <a:ext cx="6774024" cy="2656115"/>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6" y="916143"/>
            <a:ext cx="3483429" cy="586086"/>
          </a:xfrm>
          <a:prstGeom prst="rect">
            <a:avLst/>
          </a:prstGeom>
          <a:solidFill>
            <a:srgbClr val="00AAD3"/>
          </a:soli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699181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1" y="2102381"/>
            <a:ext cx="7559675" cy="729146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065038"/>
            <a:ext cx="3115303" cy="536162"/>
          </a:xfrm>
          <a:prstGeom prst="rect">
            <a:avLst/>
          </a:prstGeom>
          <a:solidFill>
            <a:srgbClr val="00AAD3"/>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6" y="7507964"/>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Follow our journey</a:t>
            </a:r>
          </a:p>
        </p:txBody>
      </p:sp>
      <p:pic>
        <p:nvPicPr>
          <p:cNvPr id="2" name="Picture 1">
            <a:extLst>
              <a:ext uri="{FF2B5EF4-FFF2-40B4-BE49-F238E27FC236}">
                <a16:creationId xmlns:a16="http://schemas.microsoft.com/office/drawing/2014/main" id="{697999F3-305D-366E-4AA6-A54A96E009B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04511" y="278892"/>
            <a:ext cx="3751056" cy="1623441"/>
          </a:xfrm>
          <a:prstGeom prst="rect">
            <a:avLst/>
          </a:prstGeom>
        </p:spPr>
      </p:pic>
      <p:sp>
        <p:nvSpPr>
          <p:cNvPr id="3" name="TextBox 2">
            <a:extLst>
              <a:ext uri="{FF2B5EF4-FFF2-40B4-BE49-F238E27FC236}">
                <a16:creationId xmlns:a16="http://schemas.microsoft.com/office/drawing/2014/main" id="{7DD1C1E0-C755-5E4F-7101-9CA1C8732F7C}"/>
              </a:ext>
            </a:extLst>
          </p:cNvPr>
          <p:cNvSpPr txBox="1"/>
          <p:nvPr userDrawn="1"/>
        </p:nvSpPr>
        <p:spPr>
          <a:xfrm>
            <a:off x="2022061" y="9961558"/>
            <a:ext cx="3515550" cy="415498"/>
          </a:xfrm>
          <a:prstGeom prst="rect">
            <a:avLst/>
          </a:prstGeom>
          <a:noFill/>
        </p:spPr>
        <p:txBody>
          <a:bodyPr wrap="square">
            <a:spAutoFit/>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E" sz="700" b="0" i="0" u="none" strike="noStrike" dirty="0">
                <a:solidFill>
                  <a:srgbClr val="0B3A5B"/>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Neither the European Union nor the granting authority can be held responsible for them</a:t>
            </a:r>
            <a:endParaRPr lang="en-US" sz="700" i="0" dirty="0">
              <a:solidFill>
                <a:srgbClr val="0B3A5B"/>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B7B2A8C5-F495-919D-C813-4171C9DC5A0A}"/>
              </a:ext>
            </a:extLst>
          </p:cNvPr>
          <p:cNvPicPr>
            <a:picLocks noChangeAspect="1"/>
          </p:cNvPicPr>
          <p:nvPr userDrawn="1"/>
        </p:nvPicPr>
        <p:blipFill>
          <a:blip r:embed="rId3"/>
          <a:stretch>
            <a:fillRect/>
          </a:stretch>
        </p:blipFill>
        <p:spPr>
          <a:xfrm>
            <a:off x="475206" y="10017729"/>
            <a:ext cx="1529269" cy="340525"/>
          </a:xfrm>
          <a:prstGeom prst="rect">
            <a:avLst/>
          </a:prstGeom>
        </p:spPr>
      </p:pic>
    </p:spTree>
    <p:extLst>
      <p:ext uri="{BB962C8B-B14F-4D97-AF65-F5344CB8AC3E}">
        <p14:creationId xmlns:p14="http://schemas.microsoft.com/office/powerpoint/2010/main" val="3351791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9440" y="3800813"/>
            <a:ext cx="7691930" cy="504055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3" name="Picture 22">
            <a:extLst>
              <a:ext uri="{FF2B5EF4-FFF2-40B4-BE49-F238E27FC236}">
                <a16:creationId xmlns:a16="http://schemas.microsoft.com/office/drawing/2014/main" id="{2DE19C4E-4804-964C-9782-ABE76B802EE7}"/>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80686" b="57537"/>
          <a:stretch/>
        </p:blipFill>
        <p:spPr>
          <a:xfrm rot="16558380">
            <a:off x="-382148" y="5167107"/>
            <a:ext cx="4065069" cy="4251248"/>
          </a:xfrm>
          <a:prstGeom prst="rect">
            <a:avLst/>
          </a:prstGeom>
        </p:spPr>
      </p:pic>
      <p:pic>
        <p:nvPicPr>
          <p:cNvPr id="24" name="Picture 23">
            <a:extLst>
              <a:ext uri="{FF2B5EF4-FFF2-40B4-BE49-F238E27FC236}">
                <a16:creationId xmlns:a16="http://schemas.microsoft.com/office/drawing/2014/main" id="{AA86FA06-2B05-8151-2ABA-5404E6E233F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84665" y="664052"/>
            <a:ext cx="3751056" cy="1623441"/>
          </a:xfrm>
          <a:prstGeom prst="rect">
            <a:avLst/>
          </a:prstGeom>
        </p:spPr>
      </p:pic>
      <p:sp>
        <p:nvSpPr>
          <p:cNvPr id="2" name="Rectangle 1">
            <a:extLst>
              <a:ext uri="{FF2B5EF4-FFF2-40B4-BE49-F238E27FC236}">
                <a16:creationId xmlns:a16="http://schemas.microsoft.com/office/drawing/2014/main" id="{A9800267-B956-7297-AB2E-4C9805A62339}"/>
              </a:ext>
            </a:extLst>
          </p:cNvPr>
          <p:cNvSpPr/>
          <p:nvPr userDrawn="1"/>
        </p:nvSpPr>
        <p:spPr>
          <a:xfrm flipV="1">
            <a:off x="-9440" y="9229787"/>
            <a:ext cx="4193871" cy="4192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Tree>
    <p:extLst>
      <p:ext uri="{BB962C8B-B14F-4D97-AF65-F5344CB8AC3E}">
        <p14:creationId xmlns:p14="http://schemas.microsoft.com/office/powerpoint/2010/main" val="2197755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7"/>
            <a:ext cx="4912688" cy="8342510"/>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pic>
        <p:nvPicPr>
          <p:cNvPr id="2" name="Picture 1">
            <a:extLst>
              <a:ext uri="{FF2B5EF4-FFF2-40B4-BE49-F238E27FC236}">
                <a16:creationId xmlns:a16="http://schemas.microsoft.com/office/drawing/2014/main" id="{6222FDB9-7BC9-B633-60D4-3E88945EBE5F}"/>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369089">
            <a:off x="284466" y="1592856"/>
            <a:ext cx="2013857" cy="2106091"/>
          </a:xfrm>
          <a:prstGeom prst="rect">
            <a:avLst/>
          </a:prstGeom>
        </p:spPr>
      </p:pic>
    </p:spTree>
    <p:extLst>
      <p:ext uri="{BB962C8B-B14F-4D97-AF65-F5344CB8AC3E}">
        <p14:creationId xmlns:p14="http://schemas.microsoft.com/office/powerpoint/2010/main" val="3670157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80219" y="4581274"/>
            <a:ext cx="10691814" cy="1529268"/>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2118189" y="3964837"/>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732245" y="3964837"/>
            <a:ext cx="3942875" cy="292876"/>
          </a:xfrm>
          <a:prstGeom prst="rect">
            <a:avLst/>
          </a:prstGeom>
        </p:spPr>
        <p:txBody>
          <a:bodyPr anchor="ctr">
            <a:noAutofit/>
          </a:bodyPr>
          <a:lstStyle>
            <a:lvl1pPr marL="0" indent="0" algn="l">
              <a:buNone/>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2118189" y="4440079"/>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732245" y="4440205"/>
            <a:ext cx="3942875"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2118189" y="4941213"/>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732245" y="4941213"/>
            <a:ext cx="3942875" cy="292876"/>
          </a:xfrm>
          <a:prstGeom prst="rect">
            <a:avLst/>
          </a:prstGeom>
        </p:spPr>
        <p:txBody>
          <a:bodyPr anchor="ctr">
            <a:noAutofit/>
          </a:bodyPr>
          <a:lstStyle>
            <a:lvl1pPr marL="0" indent="0" algn="l">
              <a:buNone/>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2118189" y="5442168"/>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732245" y="5442168"/>
            <a:ext cx="3942875" cy="292876"/>
          </a:xfrm>
          <a:prstGeom prst="rect">
            <a:avLst/>
          </a:prstGeom>
        </p:spPr>
        <p:txBody>
          <a:bodyPr anchor="ctr">
            <a:noAutofit/>
          </a:bodyPr>
          <a:lstStyle>
            <a:lvl1pPr marL="0" indent="0" algn="l">
              <a:buNone/>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2118189" y="5943958"/>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732245" y="5943958"/>
            <a:ext cx="3942875" cy="292876"/>
          </a:xfrm>
          <a:prstGeom prst="rect">
            <a:avLst/>
          </a:prstGeom>
        </p:spPr>
        <p:txBody>
          <a:bodyPr anchor="ctr">
            <a:noAutofit/>
          </a:bodyPr>
          <a:lstStyle>
            <a:lvl1pPr marL="0" indent="0" algn="l">
              <a:buNone/>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2127829" y="6473154"/>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741885" y="6473154"/>
            <a:ext cx="3942875" cy="292876"/>
          </a:xfrm>
          <a:prstGeom prst="rect">
            <a:avLst/>
          </a:prstGeom>
        </p:spPr>
        <p:txBody>
          <a:bodyPr anchor="ctr">
            <a:noAutofit/>
          </a:bodyPr>
          <a:lstStyle>
            <a:lvl1pPr marL="0" indent="0" algn="l">
              <a:buNone/>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2127829" y="6963386"/>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741885" y="6963386"/>
            <a:ext cx="3942875" cy="292876"/>
          </a:xfrm>
          <a:prstGeom prst="rect">
            <a:avLst/>
          </a:prstGeom>
        </p:spPr>
        <p:txBody>
          <a:bodyPr anchor="ctr">
            <a:noAutofit/>
          </a:bodyPr>
          <a:lstStyle>
            <a:lvl1pPr marL="0" indent="0" algn="l">
              <a:buNone/>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4" y="673939"/>
            <a:ext cx="6592520"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Box 6">
            <a:extLst>
              <a:ext uri="{FF2B5EF4-FFF2-40B4-BE49-F238E27FC236}">
                <a16:creationId xmlns:a16="http://schemas.microsoft.com/office/drawing/2014/main" id="{17BD6068-E998-6938-E1BC-03B7443232C1}"/>
              </a:ext>
            </a:extLst>
          </p:cNvPr>
          <p:cNvSpPr txBox="1"/>
          <p:nvPr userDrawn="1"/>
        </p:nvSpPr>
        <p:spPr>
          <a:xfrm>
            <a:off x="3754437" y="8346609"/>
            <a:ext cx="2920683" cy="369332"/>
          </a:xfrm>
          <a:prstGeom prst="rect">
            <a:avLst/>
          </a:prstGeom>
          <a:noFill/>
        </p:spPr>
        <p:txBody>
          <a:bodyPr wrap="square">
            <a:spAutoFit/>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E" sz="600" b="0" i="0" u="none" strike="noStrike" dirty="0">
                <a:solidFill>
                  <a:srgbClr val="0B3A5B"/>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Neither the European Union nor the granting authority can be held responsible for them</a:t>
            </a:r>
            <a:endParaRPr lang="en-US" sz="600" i="0" dirty="0">
              <a:solidFill>
                <a:srgbClr val="0B3A5B"/>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1B081936-5371-F016-7FBB-4D6883EA6DB9}"/>
              </a:ext>
            </a:extLst>
          </p:cNvPr>
          <p:cNvPicPr>
            <a:picLocks noChangeAspect="1"/>
          </p:cNvPicPr>
          <p:nvPr userDrawn="1"/>
        </p:nvPicPr>
        <p:blipFill>
          <a:blip r:embed="rId2"/>
          <a:stretch>
            <a:fillRect/>
          </a:stretch>
        </p:blipFill>
        <p:spPr>
          <a:xfrm>
            <a:off x="2225168" y="8353328"/>
            <a:ext cx="1529269" cy="340525"/>
          </a:xfrm>
          <a:prstGeom prst="rect">
            <a:avLst/>
          </a:prstGeom>
        </p:spPr>
      </p:pic>
      <p:pic>
        <p:nvPicPr>
          <p:cNvPr id="9" name="Picture 8">
            <a:extLst>
              <a:ext uri="{FF2B5EF4-FFF2-40B4-BE49-F238E27FC236}">
                <a16:creationId xmlns:a16="http://schemas.microsoft.com/office/drawing/2014/main" id="{2287FF2C-AE81-6B4D-B5C1-42BDF772E050}"/>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80686" b="57537"/>
          <a:stretch/>
        </p:blipFill>
        <p:spPr>
          <a:xfrm rot="16601113">
            <a:off x="-179391" y="8708363"/>
            <a:ext cx="2201672" cy="2302508"/>
          </a:xfrm>
          <a:prstGeom prst="rect">
            <a:avLst/>
          </a:prstGeom>
        </p:spPr>
      </p:pic>
    </p:spTree>
    <p:extLst>
      <p:ext uri="{BB962C8B-B14F-4D97-AF65-F5344CB8AC3E}">
        <p14:creationId xmlns:p14="http://schemas.microsoft.com/office/powerpoint/2010/main" val="530738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0" y="2721935"/>
            <a:ext cx="7559675" cy="5379576"/>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0D1C48"/>
          </a:solidFill>
          <a:ln w="30808"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C2DAD3A7-6218-40F5-9D70-1539DB433337}"/>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16508313">
            <a:off x="-287687" y="4641137"/>
            <a:ext cx="3834798" cy="4010431"/>
          </a:xfrm>
          <a:prstGeom prst="rect">
            <a:avLst/>
          </a:prstGeom>
        </p:spPr>
      </p:pic>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456556" y="968901"/>
            <a:ext cx="4819651" cy="3109490"/>
          </a:xfrm>
          <a:prstGeom prst="rect">
            <a:avLst/>
          </a:prstGeom>
          <a:effectLst>
            <a:glow rad="127000">
              <a:srgbClr val="414141"/>
            </a:glow>
          </a:effectLst>
        </p:spPr>
        <p:txBody>
          <a:bodyPr>
            <a:noAutofit/>
          </a:bodyPr>
          <a:lstStyle>
            <a:lvl1pPr marL="0" indent="0" algn="l">
              <a:buNone/>
              <a:defRPr sz="13000" b="1">
                <a:solidFill>
                  <a:srgbClr val="EF4D84"/>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812456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0D1C48"/>
          </a:solidFill>
          <a:ln w="30808"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C2DAD3A7-6218-40F5-9D70-1539DB433337}"/>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11242072">
            <a:off x="5049131" y="3465373"/>
            <a:ext cx="2885996" cy="3018174"/>
          </a:xfrm>
          <a:prstGeom prst="rect">
            <a:avLst/>
          </a:prstGeom>
        </p:spPr>
      </p:pic>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4423680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04BD6C1-801F-A773-43FA-E56FFDE549FA}"/>
              </a:ext>
            </a:extLst>
          </p:cNvPr>
          <p:cNvSpPr/>
          <p:nvPr userDrawn="1"/>
        </p:nvSpPr>
        <p:spPr>
          <a:xfrm>
            <a:off x="21903" y="-1"/>
            <a:ext cx="7537772" cy="10691813"/>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701051D-DB10-C156-02E6-B7327F7887FB}"/>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5736271">
            <a:off x="5554219" y="-303040"/>
            <a:ext cx="2201672" cy="2302508"/>
          </a:xfrm>
          <a:prstGeom prst="rect">
            <a:avLst/>
          </a:prstGeom>
        </p:spPr>
      </p:pic>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 name="Rectangle 2">
            <a:extLst>
              <a:ext uri="{FF2B5EF4-FFF2-40B4-BE49-F238E27FC236}">
                <a16:creationId xmlns:a16="http://schemas.microsoft.com/office/drawing/2014/main" id="{E503E773-055E-3A8F-B7A8-F32583576A20}"/>
              </a:ext>
            </a:extLst>
          </p:cNvPr>
          <p:cNvSpPr/>
          <p:nvPr userDrawn="1"/>
        </p:nvSpPr>
        <p:spPr>
          <a:xfrm>
            <a:off x="192316" y="252924"/>
            <a:ext cx="6818084" cy="102140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5" y="644872"/>
            <a:ext cx="3483429" cy="586086"/>
          </a:xfrm>
          <a:prstGeom prst="rect">
            <a:avLst/>
          </a:prstGeom>
          <a:solidFill>
            <a:srgbClr val="00AAD3"/>
          </a:soli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14" name="Straight Connector 13">
            <a:extLst>
              <a:ext uri="{FF2B5EF4-FFF2-40B4-BE49-F238E27FC236}">
                <a16:creationId xmlns:a16="http://schemas.microsoft.com/office/drawing/2014/main" id="{41F1E9AE-A8CF-14E8-1AFF-4C4A74FF46FD}"/>
              </a:ext>
            </a:extLst>
          </p:cNvPr>
          <p:cNvCxnSpPr/>
          <p:nvPr userDrawn="1"/>
        </p:nvCxnSpPr>
        <p:spPr>
          <a:xfrm>
            <a:off x="7176656" y="10282519"/>
            <a:ext cx="19070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21693C9B-2299-AD46-F290-D87C66C129CA}"/>
              </a:ext>
            </a:extLst>
          </p:cNvPr>
          <p:cNvGrpSpPr/>
          <p:nvPr userDrawn="1"/>
        </p:nvGrpSpPr>
        <p:grpSpPr>
          <a:xfrm>
            <a:off x="7246224" y="8078075"/>
            <a:ext cx="233877" cy="2268000"/>
            <a:chOff x="7246224" y="8158285"/>
            <a:chExt cx="233877" cy="2268000"/>
          </a:xfrm>
        </p:grpSpPr>
        <p:pic>
          <p:nvPicPr>
            <p:cNvPr id="6" name="Picture 5">
              <a:extLst>
                <a:ext uri="{FF2B5EF4-FFF2-40B4-BE49-F238E27FC236}">
                  <a16:creationId xmlns:a16="http://schemas.microsoft.com/office/drawing/2014/main" id="{977583D3-7F12-F9C2-D358-6AAD4B1F02E0}"/>
                </a:ext>
              </a:extLst>
            </p:cNvPr>
            <p:cNvPicPr>
              <a:picLocks noChangeAspect="1"/>
            </p:cNvPicPr>
            <p:nvPr userDrawn="1"/>
          </p:nvPicPr>
          <p:blipFill rotWithShape="1">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8" name="Picture 7">
              <a:extLst>
                <a:ext uri="{FF2B5EF4-FFF2-40B4-BE49-F238E27FC236}">
                  <a16:creationId xmlns:a16="http://schemas.microsoft.com/office/drawing/2014/main" id="{F3611E2D-8392-5E36-5471-276C1F2F466B}"/>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spTree>
    <p:extLst>
      <p:ext uri="{BB962C8B-B14F-4D97-AF65-F5344CB8AC3E}">
        <p14:creationId xmlns:p14="http://schemas.microsoft.com/office/powerpoint/2010/main" val="2545000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6356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F5822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F5822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8" y="2704351"/>
            <a:ext cx="4159269"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F5822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pic>
        <p:nvPicPr>
          <p:cNvPr id="2" name="Picture 1">
            <a:extLst>
              <a:ext uri="{FF2B5EF4-FFF2-40B4-BE49-F238E27FC236}">
                <a16:creationId xmlns:a16="http://schemas.microsoft.com/office/drawing/2014/main" id="{7DE92D3D-5816-ECC6-8BE2-5D407B0E2782}"/>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11184841">
            <a:off x="4983220" y="2348312"/>
            <a:ext cx="2927099" cy="3061159"/>
          </a:xfrm>
          <a:prstGeom prst="rect">
            <a:avLst/>
          </a:prstGeom>
        </p:spPr>
      </p:pic>
    </p:spTree>
    <p:extLst>
      <p:ext uri="{BB962C8B-B14F-4D97-AF65-F5344CB8AC3E}">
        <p14:creationId xmlns:p14="http://schemas.microsoft.com/office/powerpoint/2010/main" val="1025213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pic>
        <p:nvPicPr>
          <p:cNvPr id="2" name="Picture 1">
            <a:extLst>
              <a:ext uri="{FF2B5EF4-FFF2-40B4-BE49-F238E27FC236}">
                <a16:creationId xmlns:a16="http://schemas.microsoft.com/office/drawing/2014/main" id="{0755D8F3-9B38-FAB5-62C0-518B3492F5ED}"/>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t="72505"/>
          <a:stretch/>
        </p:blipFill>
        <p:spPr>
          <a:xfrm rot="16200000">
            <a:off x="6247164" y="9157345"/>
            <a:ext cx="2268000" cy="269880"/>
          </a:xfrm>
          <a:prstGeom prst="rect">
            <a:avLst/>
          </a:prstGeom>
        </p:spPr>
      </p:pic>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806" r:id="rId2"/>
    <p:sldLayoutId id="2147483760" r:id="rId3"/>
    <p:sldLayoutId id="2147483798" r:id="rId4"/>
    <p:sldLayoutId id="2147483800" r:id="rId5"/>
    <p:sldLayoutId id="2147483805" r:id="rId6"/>
    <p:sldLayoutId id="2147483782" r:id="rId7"/>
    <p:sldLayoutId id="2147483786" r:id="rId8"/>
    <p:sldLayoutId id="2147483758" r:id="rId9"/>
    <p:sldLayoutId id="2147483787" r:id="rId10"/>
    <p:sldLayoutId id="2147483802" r:id="rId11"/>
    <p:sldLayoutId id="2147483804" r:id="rId12"/>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Layout" Target="../slideLayouts/slideLayout12.xml"/><Relationship Id="rId6" Type="http://schemas.openxmlformats.org/officeDocument/2006/relationships/hyperlink" Target="https://www.facebook.com/people/Digifabseu/61560517612358/" TargetMode="External"/><Relationship Id="rId5" Type="http://schemas.openxmlformats.org/officeDocument/2006/relationships/hyperlink" Target="https://www.instagram.com/digifabseu/" TargetMode="External"/><Relationship Id="rId4" Type="http://schemas.openxmlformats.org/officeDocument/2006/relationships/hyperlink" Target="https://www.linkedin.com/company/digifabse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Graphic 12">
            <a:extLst>
              <a:ext uri="{FF2B5EF4-FFF2-40B4-BE49-F238E27FC236}">
                <a16:creationId xmlns:a16="http://schemas.microsoft.com/office/drawing/2014/main" id="{5A6686DC-018C-12D4-CD4B-43071E9C8B06}"/>
              </a:ext>
            </a:extLst>
          </p:cNvPr>
          <p:cNvGrpSpPr/>
          <p:nvPr/>
        </p:nvGrpSpPr>
        <p:grpSpPr>
          <a:xfrm rot="19311650">
            <a:off x="2217201" y="5427516"/>
            <a:ext cx="4295005" cy="2571141"/>
            <a:chOff x="-2243261" y="4194862"/>
            <a:chExt cx="621482" cy="372041"/>
          </a:xfrm>
        </p:grpSpPr>
        <p:sp>
          <p:nvSpPr>
            <p:cNvPr id="93" name="Freeform 92">
              <a:extLst>
                <a:ext uri="{FF2B5EF4-FFF2-40B4-BE49-F238E27FC236}">
                  <a16:creationId xmlns:a16="http://schemas.microsoft.com/office/drawing/2014/main" id="{BFE8E1B7-940E-BE71-1E86-2B3A6EBD2D28}"/>
                </a:ext>
              </a:extLst>
            </p:cNvPr>
            <p:cNvSpPr/>
            <p:nvPr/>
          </p:nvSpPr>
          <p:spPr>
            <a:xfrm>
              <a:off x="-2243261" y="4450166"/>
              <a:ext cx="117063" cy="116737"/>
            </a:xfrm>
            <a:custGeom>
              <a:avLst/>
              <a:gdLst>
                <a:gd name="connsiteX0" fmla="*/ 0 w 117063"/>
                <a:gd name="connsiteY0" fmla="*/ 87316 h 116737"/>
                <a:gd name="connsiteX1" fmla="*/ 83753 w 117063"/>
                <a:gd name="connsiteY1" fmla="*/ 0 h 116737"/>
                <a:gd name="connsiteX2" fmla="*/ 117063 w 117063"/>
                <a:gd name="connsiteY2" fmla="*/ 116738 h 116737"/>
              </a:gdLst>
              <a:ahLst/>
              <a:cxnLst>
                <a:cxn ang="0">
                  <a:pos x="connsiteX0" y="connsiteY0"/>
                </a:cxn>
                <a:cxn ang="0">
                  <a:pos x="connsiteX1" y="connsiteY1"/>
                </a:cxn>
                <a:cxn ang="0">
                  <a:pos x="connsiteX2" y="connsiteY2"/>
                </a:cxn>
              </a:cxnLst>
              <a:rect l="l" t="t" r="r" b="b"/>
              <a:pathLst>
                <a:path w="117063" h="116737">
                  <a:moveTo>
                    <a:pt x="0" y="87316"/>
                  </a:moveTo>
                  <a:lnTo>
                    <a:pt x="83753" y="0"/>
                  </a:lnTo>
                  <a:lnTo>
                    <a:pt x="117063" y="116738"/>
                  </a:lnTo>
                  <a:close/>
                </a:path>
              </a:pathLst>
            </a:custGeom>
            <a:solidFill>
              <a:srgbClr val="0080AA"/>
            </a:solidFill>
            <a:ln w="9502"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4CBC04A7-B37B-8410-840D-F863AA5E0512}"/>
                </a:ext>
              </a:extLst>
            </p:cNvPr>
            <p:cNvSpPr/>
            <p:nvPr/>
          </p:nvSpPr>
          <p:spPr>
            <a:xfrm>
              <a:off x="-1743600" y="4324887"/>
              <a:ext cx="83752" cy="119584"/>
            </a:xfrm>
            <a:custGeom>
              <a:avLst/>
              <a:gdLst>
                <a:gd name="connsiteX0" fmla="*/ 83753 w 83752"/>
                <a:gd name="connsiteY0" fmla="*/ 119585 h 119584"/>
                <a:gd name="connsiteX1" fmla="*/ 0 w 83752"/>
                <a:gd name="connsiteY1" fmla="*/ 105349 h 119584"/>
                <a:gd name="connsiteX2" fmla="*/ 46635 w 83752"/>
                <a:gd name="connsiteY2" fmla="*/ 0 h 119584"/>
              </a:gdLst>
              <a:ahLst/>
              <a:cxnLst>
                <a:cxn ang="0">
                  <a:pos x="connsiteX0" y="connsiteY0"/>
                </a:cxn>
                <a:cxn ang="0">
                  <a:pos x="connsiteX1" y="connsiteY1"/>
                </a:cxn>
                <a:cxn ang="0">
                  <a:pos x="connsiteX2" y="connsiteY2"/>
                </a:cxn>
              </a:cxnLst>
              <a:rect l="l" t="t" r="r" b="b"/>
              <a:pathLst>
                <a:path w="83752" h="119584">
                  <a:moveTo>
                    <a:pt x="83753" y="119585"/>
                  </a:moveTo>
                  <a:lnTo>
                    <a:pt x="0" y="105349"/>
                  </a:lnTo>
                  <a:lnTo>
                    <a:pt x="46635" y="0"/>
                  </a:lnTo>
                  <a:close/>
                </a:path>
              </a:pathLst>
            </a:custGeom>
            <a:solidFill>
              <a:srgbClr val="FAA61A"/>
            </a:solidFill>
            <a:ln w="9502"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5EECCB1C-148A-F6A7-97DF-9868AF7B469A}"/>
                </a:ext>
              </a:extLst>
            </p:cNvPr>
            <p:cNvSpPr/>
            <p:nvPr/>
          </p:nvSpPr>
          <p:spPr>
            <a:xfrm>
              <a:off x="-1922527" y="4194862"/>
              <a:ext cx="160843" cy="117686"/>
            </a:xfrm>
            <a:custGeom>
              <a:avLst/>
              <a:gdLst>
                <a:gd name="connsiteX0" fmla="*/ 160843 w 160843"/>
                <a:gd name="connsiteY0" fmla="*/ 0 h 117686"/>
                <a:gd name="connsiteX1" fmla="*/ 48539 w 160843"/>
                <a:gd name="connsiteY1" fmla="*/ 117687 h 117686"/>
                <a:gd name="connsiteX2" fmla="*/ 0 w 160843"/>
                <a:gd name="connsiteY2" fmla="*/ 28473 h 117686"/>
              </a:gdLst>
              <a:ahLst/>
              <a:cxnLst>
                <a:cxn ang="0">
                  <a:pos x="connsiteX0" y="connsiteY0"/>
                </a:cxn>
                <a:cxn ang="0">
                  <a:pos x="connsiteX1" y="connsiteY1"/>
                </a:cxn>
                <a:cxn ang="0">
                  <a:pos x="connsiteX2" y="connsiteY2"/>
                </a:cxn>
              </a:cxnLst>
              <a:rect l="l" t="t" r="r" b="b"/>
              <a:pathLst>
                <a:path w="160843" h="117686">
                  <a:moveTo>
                    <a:pt x="160843" y="0"/>
                  </a:moveTo>
                  <a:lnTo>
                    <a:pt x="48539" y="117687"/>
                  </a:lnTo>
                  <a:lnTo>
                    <a:pt x="0" y="28473"/>
                  </a:lnTo>
                  <a:close/>
                </a:path>
              </a:pathLst>
            </a:custGeom>
            <a:solidFill>
              <a:srgbClr val="FFD400"/>
            </a:solidFill>
            <a:ln w="9502"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347138DD-4FF8-CFE6-37E0-9F4DA352B9E5}"/>
                </a:ext>
              </a:extLst>
            </p:cNvPr>
            <p:cNvSpPr/>
            <p:nvPr/>
          </p:nvSpPr>
          <p:spPr>
            <a:xfrm>
              <a:off x="-2224227" y="4313498"/>
              <a:ext cx="97076" cy="74028"/>
            </a:xfrm>
            <a:custGeom>
              <a:avLst/>
              <a:gdLst>
                <a:gd name="connsiteX0" fmla="*/ 0 w 97076"/>
                <a:gd name="connsiteY0" fmla="*/ 74029 h 74028"/>
                <a:gd name="connsiteX1" fmla="*/ 66621 w 97076"/>
                <a:gd name="connsiteY1" fmla="*/ 0 h 74028"/>
                <a:gd name="connsiteX2" fmla="*/ 97077 w 97076"/>
                <a:gd name="connsiteY2" fmla="*/ 54098 h 74028"/>
              </a:gdLst>
              <a:ahLst/>
              <a:cxnLst>
                <a:cxn ang="0">
                  <a:pos x="connsiteX0" y="connsiteY0"/>
                </a:cxn>
                <a:cxn ang="0">
                  <a:pos x="connsiteX1" y="connsiteY1"/>
                </a:cxn>
                <a:cxn ang="0">
                  <a:pos x="connsiteX2" y="connsiteY2"/>
                </a:cxn>
              </a:cxnLst>
              <a:rect l="l" t="t" r="r" b="b"/>
              <a:pathLst>
                <a:path w="97076" h="74028">
                  <a:moveTo>
                    <a:pt x="0" y="74029"/>
                  </a:moveTo>
                  <a:lnTo>
                    <a:pt x="66621" y="0"/>
                  </a:lnTo>
                  <a:lnTo>
                    <a:pt x="97077" y="54098"/>
                  </a:lnTo>
                  <a:close/>
                </a:path>
              </a:pathLst>
            </a:custGeom>
            <a:solidFill>
              <a:srgbClr val="00AAD3"/>
            </a:solidFill>
            <a:ln w="9502"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166B0312-D31A-3EB7-0733-F539CEE4C437}"/>
                </a:ext>
              </a:extLst>
            </p:cNvPr>
            <p:cNvSpPr/>
            <p:nvPr/>
          </p:nvSpPr>
          <p:spPr>
            <a:xfrm>
              <a:off x="-1696966" y="4207200"/>
              <a:ext cx="75187" cy="49352"/>
            </a:xfrm>
            <a:custGeom>
              <a:avLst/>
              <a:gdLst>
                <a:gd name="connsiteX0" fmla="*/ 75187 w 75187"/>
                <a:gd name="connsiteY0" fmla="*/ 49352 h 49352"/>
                <a:gd name="connsiteX1" fmla="*/ 0 w 75187"/>
                <a:gd name="connsiteY1" fmla="*/ 42709 h 49352"/>
                <a:gd name="connsiteX2" fmla="*/ 19035 w 75187"/>
                <a:gd name="connsiteY2" fmla="*/ 0 h 49352"/>
              </a:gdLst>
              <a:ahLst/>
              <a:cxnLst>
                <a:cxn ang="0">
                  <a:pos x="connsiteX0" y="connsiteY0"/>
                </a:cxn>
                <a:cxn ang="0">
                  <a:pos x="connsiteX1" y="connsiteY1"/>
                </a:cxn>
                <a:cxn ang="0">
                  <a:pos x="connsiteX2" y="connsiteY2"/>
                </a:cxn>
              </a:cxnLst>
              <a:rect l="l" t="t" r="r" b="b"/>
              <a:pathLst>
                <a:path w="75187" h="49352">
                  <a:moveTo>
                    <a:pt x="75187" y="49352"/>
                  </a:moveTo>
                  <a:lnTo>
                    <a:pt x="0" y="42709"/>
                  </a:lnTo>
                  <a:lnTo>
                    <a:pt x="19035" y="0"/>
                  </a:lnTo>
                  <a:close/>
                </a:path>
              </a:pathLst>
            </a:custGeom>
            <a:solidFill>
              <a:srgbClr val="FAA61A"/>
            </a:solidFill>
            <a:ln w="9502"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3AC75D65-59DD-2C6C-F9B7-914E548AF6E4}"/>
                </a:ext>
              </a:extLst>
            </p:cNvPr>
            <p:cNvSpPr/>
            <p:nvPr/>
          </p:nvSpPr>
          <p:spPr>
            <a:xfrm>
              <a:off x="-1989148" y="4423592"/>
              <a:ext cx="123725" cy="122432"/>
            </a:xfrm>
            <a:custGeom>
              <a:avLst/>
              <a:gdLst>
                <a:gd name="connsiteX0" fmla="*/ 0 w 123725"/>
                <a:gd name="connsiteY0" fmla="*/ 0 h 122432"/>
                <a:gd name="connsiteX1" fmla="*/ 123726 w 123725"/>
                <a:gd name="connsiteY1" fmla="*/ 60742 h 122432"/>
                <a:gd name="connsiteX2" fmla="*/ 63766 w 123725"/>
                <a:gd name="connsiteY2" fmla="*/ 122432 h 122432"/>
              </a:gdLst>
              <a:ahLst/>
              <a:cxnLst>
                <a:cxn ang="0">
                  <a:pos x="connsiteX0" y="connsiteY0"/>
                </a:cxn>
                <a:cxn ang="0">
                  <a:pos x="connsiteX1" y="connsiteY1"/>
                </a:cxn>
                <a:cxn ang="0">
                  <a:pos x="connsiteX2" y="connsiteY2"/>
                </a:cxn>
              </a:cxnLst>
              <a:rect l="l" t="t" r="r" b="b"/>
              <a:pathLst>
                <a:path w="123725" h="122432">
                  <a:moveTo>
                    <a:pt x="0" y="0"/>
                  </a:moveTo>
                  <a:lnTo>
                    <a:pt x="123726" y="60742"/>
                  </a:lnTo>
                  <a:lnTo>
                    <a:pt x="63766" y="122432"/>
                  </a:lnTo>
                  <a:close/>
                </a:path>
              </a:pathLst>
            </a:custGeom>
            <a:solidFill>
              <a:srgbClr val="C93360"/>
            </a:solidFill>
            <a:ln w="9502" cap="flat">
              <a:noFill/>
              <a:prstDash val="solid"/>
              <a:miter/>
            </a:ln>
          </p:spPr>
          <p:txBody>
            <a:bodyPr rtlCol="0" anchor="ctr"/>
            <a:lstStyle/>
            <a:p>
              <a:endParaRPr lang="en-US"/>
            </a:p>
          </p:txBody>
        </p:sp>
      </p:grpSp>
      <p:grpSp>
        <p:nvGrpSpPr>
          <p:cNvPr id="154" name="Group 153">
            <a:extLst>
              <a:ext uri="{FF2B5EF4-FFF2-40B4-BE49-F238E27FC236}">
                <a16:creationId xmlns:a16="http://schemas.microsoft.com/office/drawing/2014/main" id="{2BCDAC50-A076-D350-7577-F53C94749466}"/>
              </a:ext>
            </a:extLst>
          </p:cNvPr>
          <p:cNvGrpSpPr/>
          <p:nvPr/>
        </p:nvGrpSpPr>
        <p:grpSpPr>
          <a:xfrm rot="20663724">
            <a:off x="5051839" y="2077943"/>
            <a:ext cx="2678670" cy="1966538"/>
            <a:chOff x="-3210224" y="5270177"/>
            <a:chExt cx="620531" cy="455561"/>
          </a:xfrm>
        </p:grpSpPr>
        <p:sp>
          <p:nvSpPr>
            <p:cNvPr id="99" name="Freeform 98">
              <a:extLst>
                <a:ext uri="{FF2B5EF4-FFF2-40B4-BE49-F238E27FC236}">
                  <a16:creationId xmlns:a16="http://schemas.microsoft.com/office/drawing/2014/main" id="{C0B0E347-DBB8-733D-63F7-A4486F7D4FB3}"/>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FE97E993-6D7D-7804-0596-E3EDCA95B899}"/>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8A85B55B-6E95-B9F0-6000-93A3E2C96016}"/>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43B021F-A513-41AD-C684-C421EFEB6465}"/>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054457F6-31B0-D735-0DCF-2FA857E70495}"/>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3045C6B9-5174-6816-9D44-B49DB0A873B3}"/>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
        <p:nvSpPr>
          <p:cNvPr id="155" name="Rectangle 154">
            <a:extLst>
              <a:ext uri="{FF2B5EF4-FFF2-40B4-BE49-F238E27FC236}">
                <a16:creationId xmlns:a16="http://schemas.microsoft.com/office/drawing/2014/main" id="{DC424E8C-B66F-CF6A-4857-C059F27FBD29}"/>
              </a:ext>
            </a:extLst>
          </p:cNvPr>
          <p:cNvSpPr/>
          <p:nvPr/>
        </p:nvSpPr>
        <p:spPr>
          <a:xfrm>
            <a:off x="516192" y="6531497"/>
            <a:ext cx="3920898"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6" name="TextBox 155">
            <a:extLst>
              <a:ext uri="{FF2B5EF4-FFF2-40B4-BE49-F238E27FC236}">
                <a16:creationId xmlns:a16="http://schemas.microsoft.com/office/drawing/2014/main" id="{4A28F563-4900-1B21-1656-1722C2E84BE4}"/>
              </a:ext>
            </a:extLst>
          </p:cNvPr>
          <p:cNvSpPr txBox="1"/>
          <p:nvPr/>
        </p:nvSpPr>
        <p:spPr>
          <a:xfrm>
            <a:off x="626449" y="6662390"/>
            <a:ext cx="3517886" cy="477054"/>
          </a:xfrm>
          <a:prstGeom prst="rect">
            <a:avLst/>
          </a:prstGeom>
          <a:noFill/>
        </p:spPr>
        <p:txBody>
          <a:bodyPr wrap="none" lIns="91440" tIns="45720" rIns="91440" bIns="45720" rtlCol="0" anchor="t">
            <a:spAutoFit/>
          </a:bodyPr>
          <a:lstStyle/>
          <a:p>
            <a:r>
              <a:rPr lang="pl-PL" sz="2500" b="1" spc="324" dirty="0">
                <a:solidFill>
                  <a:schemeClr val="accent1"/>
                </a:solidFill>
                <a:latin typeface="Calibri"/>
                <a:ea typeface="Calibri"/>
                <a:cs typeface="Calibri"/>
              </a:rPr>
              <a:t>RISK MANAGEMENT</a:t>
            </a:r>
            <a:endParaRPr lang="en-US" sz="2500" dirty="0">
              <a:solidFill>
                <a:schemeClr val="accent1"/>
              </a:solidFill>
              <a:ea typeface="Calibri"/>
              <a:cs typeface="Calibri"/>
            </a:endParaRPr>
          </a:p>
        </p:txBody>
      </p:sp>
      <p:sp>
        <p:nvSpPr>
          <p:cNvPr id="157" name="Rectangle 156">
            <a:extLst>
              <a:ext uri="{FF2B5EF4-FFF2-40B4-BE49-F238E27FC236}">
                <a16:creationId xmlns:a16="http://schemas.microsoft.com/office/drawing/2014/main" id="{B52363D8-FCA0-481E-42E7-CFF8390CA3EB}"/>
              </a:ext>
            </a:extLst>
          </p:cNvPr>
          <p:cNvSpPr/>
          <p:nvPr/>
        </p:nvSpPr>
        <p:spPr>
          <a:xfrm>
            <a:off x="516192" y="7390667"/>
            <a:ext cx="407871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8" name="TextBox 157">
            <a:extLst>
              <a:ext uri="{FF2B5EF4-FFF2-40B4-BE49-F238E27FC236}">
                <a16:creationId xmlns:a16="http://schemas.microsoft.com/office/drawing/2014/main" id="{34B7C9E0-57DC-E4BC-D656-82806DDEDBA2}"/>
              </a:ext>
            </a:extLst>
          </p:cNvPr>
          <p:cNvSpPr txBox="1"/>
          <p:nvPr/>
        </p:nvSpPr>
        <p:spPr>
          <a:xfrm>
            <a:off x="626449" y="7516185"/>
            <a:ext cx="2736192" cy="400110"/>
          </a:xfrm>
          <a:prstGeom prst="rect">
            <a:avLst/>
          </a:prstGeom>
          <a:noFill/>
        </p:spPr>
        <p:txBody>
          <a:bodyPr wrap="square" lIns="91440" tIns="45720" rIns="91440" bIns="45720" rtlCol="0" anchor="t">
            <a:spAutoFit/>
          </a:bodyPr>
          <a:lstStyle/>
          <a:p>
            <a:r>
              <a:rPr lang="pl-PL" sz="2000" b="1" spc="324" dirty="0">
                <a:solidFill>
                  <a:srgbClr val="F58220"/>
                </a:solidFill>
                <a:latin typeface="Calibri"/>
                <a:ea typeface="Calibri"/>
                <a:cs typeface="Calibri"/>
              </a:rPr>
              <a:t>Case </a:t>
            </a:r>
            <a:r>
              <a:rPr lang="pl-PL" sz="2000" b="1" spc="324" dirty="0" err="1">
                <a:solidFill>
                  <a:srgbClr val="F58220"/>
                </a:solidFill>
                <a:latin typeface="Calibri"/>
                <a:ea typeface="Calibri"/>
                <a:cs typeface="Calibri"/>
              </a:rPr>
              <a:t>study</a:t>
            </a:r>
            <a:endParaRPr lang="en-US" sz="2000" dirty="0">
              <a:ea typeface="Calibri"/>
              <a:cs typeface="Calibri"/>
            </a:endParaRPr>
          </a:p>
        </p:txBody>
      </p:sp>
      <p:pic>
        <p:nvPicPr>
          <p:cNvPr id="3" name="Picture 2">
            <a:extLst>
              <a:ext uri="{FF2B5EF4-FFF2-40B4-BE49-F238E27FC236}">
                <a16:creationId xmlns:a16="http://schemas.microsoft.com/office/drawing/2014/main" id="{3528B3CC-6DF0-5FFB-B32A-8E73749CE3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8250" y="9990403"/>
            <a:ext cx="891505" cy="311916"/>
          </a:xfrm>
          <a:prstGeom prst="rect">
            <a:avLst/>
          </a:prstGeom>
        </p:spPr>
      </p:pic>
      <p:sp>
        <p:nvSpPr>
          <p:cNvPr id="11" name="TextBox 2">
            <a:extLst>
              <a:ext uri="{FF2B5EF4-FFF2-40B4-BE49-F238E27FC236}">
                <a16:creationId xmlns:a16="http://schemas.microsoft.com/office/drawing/2014/main" id="{B44BB6FC-1A38-1F2A-F277-F26CF94ED0E2}"/>
              </a:ext>
            </a:extLst>
          </p:cNvPr>
          <p:cNvSpPr txBox="1"/>
          <p:nvPr/>
        </p:nvSpPr>
        <p:spPr>
          <a:xfrm>
            <a:off x="3902468" y="9932262"/>
            <a:ext cx="3515550" cy="415498"/>
          </a:xfrm>
          <a:prstGeom prst="rect">
            <a:avLst/>
          </a:prstGeom>
          <a:noFill/>
        </p:spPr>
        <p:txBody>
          <a:bodyPr wrap="square">
            <a:spAutoFit/>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E" sz="700" b="0" i="0" u="none" strike="noStrike" dirty="0">
                <a:solidFill>
                  <a:srgbClr val="0B3A5B"/>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Neither the European Union nor the granting authority can be held responsible for them</a:t>
            </a:r>
            <a:endParaRPr lang="en-US" sz="700" i="0" dirty="0">
              <a:solidFill>
                <a:srgbClr val="0B3A5B"/>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14811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7E6AE-AB09-5A63-784E-FBF7954ABB43}"/>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DF0B23F8-EBCE-0841-47C8-625B910EEFF0}"/>
              </a:ext>
            </a:extLst>
          </p:cNvPr>
          <p:cNvGrpSpPr/>
          <p:nvPr/>
        </p:nvGrpSpPr>
        <p:grpSpPr>
          <a:xfrm rot="8956236">
            <a:off x="5433445" y="-111144"/>
            <a:ext cx="2857897" cy="2098117"/>
            <a:chOff x="-3210224" y="5270177"/>
            <a:chExt cx="620531" cy="455561"/>
          </a:xfrm>
        </p:grpSpPr>
        <p:sp>
          <p:nvSpPr>
            <p:cNvPr id="4" name="Freeform 3">
              <a:extLst>
                <a:ext uri="{FF2B5EF4-FFF2-40B4-BE49-F238E27FC236}">
                  <a16:creationId xmlns:a16="http://schemas.microsoft.com/office/drawing/2014/main" id="{A74D68B8-AAC6-00E1-295E-43A96314E843}"/>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E983F24F-CCE1-0A8E-6033-DDE53D5D1F48}"/>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1547008-DB32-4F29-7AA0-5EB5BC9FBB25}"/>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DF5F347-9ACC-4C1C-4F51-94CC5DC438C3}"/>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5BAA50F0-E9A4-9CAF-7542-56B1432A1388}"/>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452546C-399C-3DE2-4F5F-0BADA2A51755}"/>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
        <p:nvSpPr>
          <p:cNvPr id="5" name="Text Placeholder 4">
            <a:extLst>
              <a:ext uri="{FF2B5EF4-FFF2-40B4-BE49-F238E27FC236}">
                <a16:creationId xmlns:a16="http://schemas.microsoft.com/office/drawing/2014/main" id="{A48A3451-CC27-9CF4-A533-317CCB4201F8}"/>
              </a:ext>
            </a:extLst>
          </p:cNvPr>
          <p:cNvSpPr>
            <a:spLocks noGrp="1"/>
          </p:cNvSpPr>
          <p:nvPr>
            <p:ph type="body" sz="quarter" idx="61"/>
          </p:nvPr>
        </p:nvSpPr>
        <p:spPr>
          <a:xfrm>
            <a:off x="-9335" y="644872"/>
            <a:ext cx="6600866" cy="778559"/>
          </a:xfrm>
        </p:spPr>
        <p:txBody>
          <a:bodyPr/>
          <a:lstStyle/>
          <a:p>
            <a:pPr marL="360363" indent="371475"/>
            <a:r>
              <a:rPr lang="pl-PL" sz="2600" dirty="0"/>
              <a:t>CASE STUDY 1: </a:t>
            </a:r>
            <a:r>
              <a:rPr lang="en-GB" sz="2600" dirty="0" err="1"/>
              <a:t>EcoBakery</a:t>
            </a:r>
            <a:r>
              <a:rPr lang="en-GB" sz="2600" dirty="0"/>
              <a:t> (Spain)</a:t>
            </a:r>
            <a:endParaRPr lang="en-US" sz="2600" dirty="0"/>
          </a:p>
        </p:txBody>
      </p:sp>
      <p:sp>
        <p:nvSpPr>
          <p:cNvPr id="6" name="Text Placeholder 5">
            <a:extLst>
              <a:ext uri="{FF2B5EF4-FFF2-40B4-BE49-F238E27FC236}">
                <a16:creationId xmlns:a16="http://schemas.microsoft.com/office/drawing/2014/main" id="{B5B55A19-3607-7BF2-1DE8-CE1BFE77BDD3}"/>
              </a:ext>
            </a:extLst>
          </p:cNvPr>
          <p:cNvSpPr>
            <a:spLocks noGrp="1"/>
          </p:cNvSpPr>
          <p:nvPr>
            <p:ph type="body" sz="quarter" idx="64"/>
          </p:nvPr>
        </p:nvSpPr>
        <p:spPr/>
        <p:txBody>
          <a:bodyPr numCol="1"/>
          <a:lstStyle/>
          <a:p>
            <a:endParaRPr lang="pl-PL" sz="1300" dirty="0"/>
          </a:p>
          <a:p>
            <a:endParaRPr lang="pl-PL" sz="1300" dirty="0"/>
          </a:p>
          <a:p>
            <a:r>
              <a:rPr lang="en-GB" sz="1200" dirty="0" err="1"/>
              <a:t>EcoBakery</a:t>
            </a:r>
            <a:r>
              <a:rPr lang="en-GB" sz="1200" dirty="0"/>
              <a:t> is a small artisan bakery located in Barcelona, known for its organic sourdough bread and handmade pastries. The company emphasizes sustainability – ingredients are sourced from local farmers whenever possible, and packaging is biodegradable. Customers appreciate the bakery’s personal touch and reputation for quality. However, the business faces several challenges. Organic flour, a key input, is often imported from Italy and subject to supply fluctuations. Rising energy costs put pressure on the budget, especially as ovens run daily at high intensity. Large supermarket chains increasingly offer their own “organic” bread, creating stronger competition. Since production is largely manual, there are food safety concerns if standards are not strictly monitored. Finally, </a:t>
            </a:r>
            <a:r>
              <a:rPr lang="en-GB" sz="1200" dirty="0" err="1"/>
              <a:t>EcoBakery’s</a:t>
            </a:r>
            <a:r>
              <a:rPr lang="en-GB" sz="1200" dirty="0"/>
              <a:t> visibility depends heavily on online reviews – a few negative comments on social media could quickly damage its carefully built reputation.</a:t>
            </a:r>
            <a:endParaRPr lang="pl-PL" sz="1200" dirty="0"/>
          </a:p>
          <a:p>
            <a:endParaRPr lang="pl-PL" sz="1200" dirty="0"/>
          </a:p>
          <a:p>
            <a:r>
              <a:rPr lang="en-GB" sz="1200" b="1" dirty="0"/>
              <a:t>Contextual challenges with risk relevance:</a:t>
            </a:r>
            <a:endParaRPr lang="pl-PL" sz="1200" dirty="0"/>
          </a:p>
          <a:p>
            <a:pPr marL="182563" lvl="0" indent="-182563">
              <a:buFont typeface="Arial" panose="020B0604020202020204" pitchFamily="34" charset="0"/>
              <a:buChar char="•"/>
            </a:pPr>
            <a:r>
              <a:rPr lang="en-GB" sz="1200" dirty="0"/>
              <a:t>Organic flour is often imported from Italy. Due to logistics bottlenecks and seasonal harvest variability, supply interruptions are relatively common.</a:t>
            </a:r>
            <a:endParaRPr lang="pl-PL" sz="1200" dirty="0"/>
          </a:p>
          <a:p>
            <a:pPr marL="182563" lvl="0" indent="-182563">
              <a:buFont typeface="Arial" panose="020B0604020202020204" pitchFamily="34" charset="0"/>
              <a:buChar char="•"/>
            </a:pPr>
            <a:r>
              <a:rPr lang="en-GB" sz="1200" dirty="0"/>
              <a:t>Energy costs are currently rising across Spain. Since ovens must run daily, this has a direct and significant impact on profitability.</a:t>
            </a:r>
            <a:endParaRPr lang="pl-PL" sz="1200" dirty="0"/>
          </a:p>
          <a:p>
            <a:pPr marL="182563" lvl="0" indent="-182563">
              <a:buFont typeface="Arial" panose="020B0604020202020204" pitchFamily="34" charset="0"/>
              <a:buChar char="•"/>
            </a:pPr>
            <a:r>
              <a:rPr lang="en-GB" sz="1200" dirty="0"/>
              <a:t>Competition from supermarkets offering cheaper “organic” products is intensifying. While not immediately threatening survival, it steadily erodes market share.</a:t>
            </a:r>
            <a:endParaRPr lang="pl-PL" sz="1200" dirty="0"/>
          </a:p>
          <a:p>
            <a:pPr marL="182563" lvl="0" indent="-182563">
              <a:buFont typeface="Arial" panose="020B0604020202020204" pitchFamily="34" charset="0"/>
              <a:buChar char="•"/>
            </a:pPr>
            <a:r>
              <a:rPr lang="en-GB" sz="1200" dirty="0"/>
              <a:t>Manual production increases the chance of hygiene lapses. Food safety incidents are rare but could be devastating if they occur.</a:t>
            </a:r>
            <a:endParaRPr lang="pl-PL" sz="1200" dirty="0"/>
          </a:p>
          <a:p>
            <a:pPr marL="182563" indent="-182563">
              <a:buFont typeface="Arial" panose="020B0604020202020204" pitchFamily="34" charset="0"/>
              <a:buChar char="•"/>
            </a:pPr>
            <a:r>
              <a:rPr lang="en-GB" sz="1200" dirty="0"/>
              <a:t>Social media visibility is double-edged: negative reviews can spread quickly. Reputation risk is relatively probable in the digital era.</a:t>
            </a:r>
            <a:endParaRPr lang="en-US" sz="1200" dirty="0"/>
          </a:p>
        </p:txBody>
      </p:sp>
      <p:pic>
        <p:nvPicPr>
          <p:cNvPr id="1026" name="Picture 2" descr="How to Choose the Right Eco-Friendly Packaging for Bakery Items – EQUO">
            <a:extLst>
              <a:ext uri="{FF2B5EF4-FFF2-40B4-BE49-F238E27FC236}">
                <a16:creationId xmlns:a16="http://schemas.microsoft.com/office/drawing/2014/main" id="{2E58E28B-5C28-7886-6FE4-85027D0B2F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008" y="6696074"/>
            <a:ext cx="5803524" cy="32817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185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36BAC6C3-923D-4171-D6A0-BD97D1BCDAA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5441" r="15441"/>
          <a:stretch/>
        </p:blipFill>
        <p:spPr>
          <a:xfrm>
            <a:off x="-1" y="2102381"/>
            <a:ext cx="7559675" cy="7291461"/>
          </a:xfrm>
        </p:spPr>
      </p:pic>
      <p:sp>
        <p:nvSpPr>
          <p:cNvPr id="6" name="Text Placeholder 5">
            <a:extLst>
              <a:ext uri="{FF2B5EF4-FFF2-40B4-BE49-F238E27FC236}">
                <a16:creationId xmlns:a16="http://schemas.microsoft.com/office/drawing/2014/main" id="{AC76FA8A-E785-6AC7-0CD5-34F9B877D279}"/>
              </a:ext>
            </a:extLst>
          </p:cNvPr>
          <p:cNvSpPr>
            <a:spLocks noGrp="1"/>
          </p:cNvSpPr>
          <p:nvPr>
            <p:ph type="body" sz="quarter" idx="47"/>
          </p:nvPr>
        </p:nvSpPr>
        <p:spPr>
          <a:xfrm>
            <a:off x="497240" y="8198627"/>
            <a:ext cx="3282596" cy="781609"/>
          </a:xfrm>
        </p:spPr>
        <p:txBody>
          <a:bodyPr/>
          <a:lstStyle/>
          <a:p>
            <a:pPr algn="l"/>
            <a:r>
              <a:rPr lang="en-US" sz="2000" b="1" dirty="0"/>
              <a:t>Follow Our Journey</a:t>
            </a:r>
          </a:p>
        </p:txBody>
      </p:sp>
      <p:pic>
        <p:nvPicPr>
          <p:cNvPr id="18" name="Picture 17">
            <a:extLst>
              <a:ext uri="{FF2B5EF4-FFF2-40B4-BE49-F238E27FC236}">
                <a16:creationId xmlns:a16="http://schemas.microsoft.com/office/drawing/2014/main" id="{A8E9EB32-2908-10C3-0BD4-DBCC08D5BEA8}"/>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80686" b="57537"/>
          <a:stretch/>
        </p:blipFill>
        <p:spPr>
          <a:xfrm rot="347366">
            <a:off x="-342431" y="1770214"/>
            <a:ext cx="2927099" cy="3061159"/>
          </a:xfrm>
          <a:prstGeom prst="rect">
            <a:avLst/>
          </a:prstGeom>
        </p:spPr>
      </p:pic>
      <p:grpSp>
        <p:nvGrpSpPr>
          <p:cNvPr id="19" name="Group 18">
            <a:extLst>
              <a:ext uri="{FF2B5EF4-FFF2-40B4-BE49-F238E27FC236}">
                <a16:creationId xmlns:a16="http://schemas.microsoft.com/office/drawing/2014/main" id="{CA625A89-2D01-C0E4-D8D4-C12C19576E0C}"/>
              </a:ext>
            </a:extLst>
          </p:cNvPr>
          <p:cNvGrpSpPr/>
          <p:nvPr/>
        </p:nvGrpSpPr>
        <p:grpSpPr>
          <a:xfrm rot="14375289">
            <a:off x="4185685" y="7969295"/>
            <a:ext cx="2857897" cy="2098117"/>
            <a:chOff x="-3210224" y="5270177"/>
            <a:chExt cx="620531" cy="455561"/>
          </a:xfrm>
        </p:grpSpPr>
        <p:sp>
          <p:nvSpPr>
            <p:cNvPr id="20" name="Freeform 19">
              <a:extLst>
                <a:ext uri="{FF2B5EF4-FFF2-40B4-BE49-F238E27FC236}">
                  <a16:creationId xmlns:a16="http://schemas.microsoft.com/office/drawing/2014/main" id="{82AA314A-1469-AABD-428B-BC713A88D0B8}"/>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BBA966BF-8930-9089-DDCC-630A6EA55A52}"/>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73D4BD03-6E0B-49FD-D6F7-5E04E62AEB69}"/>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ABE4C9D5-6508-AF70-1A6B-485DE2C22190}"/>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A2829E09-2494-8004-9FB4-49188047FF2D}"/>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F323433E-2F51-B0B0-B016-CD429F7A79EE}"/>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
        <p:nvSpPr>
          <p:cNvPr id="26" name="Text Placeholder 2">
            <a:extLst>
              <a:ext uri="{FF2B5EF4-FFF2-40B4-BE49-F238E27FC236}">
                <a16:creationId xmlns:a16="http://schemas.microsoft.com/office/drawing/2014/main" id="{20ED6CA0-DA5C-7FE4-AC66-D5A91A061101}"/>
              </a:ext>
            </a:extLst>
          </p:cNvPr>
          <p:cNvSpPr txBox="1">
            <a:spLocks/>
          </p:cNvSpPr>
          <p:nvPr/>
        </p:nvSpPr>
        <p:spPr>
          <a:xfrm rot="16200000">
            <a:off x="5210248" y="8573120"/>
            <a:ext cx="3005702" cy="536162"/>
          </a:xfrm>
          <a:prstGeom prst="rect">
            <a:avLst/>
          </a:prstGeom>
          <a:solidFill>
            <a:srgbClr val="00AAD3"/>
          </a:solidFill>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400" dirty="0" err="1"/>
              <a:t>www.</a:t>
            </a:r>
            <a:r>
              <a:rPr lang="en-US" sz="2400" b="1" dirty="0" err="1"/>
              <a:t>digifabs</a:t>
            </a:r>
            <a:r>
              <a:rPr lang="en-US" sz="2400" dirty="0" err="1"/>
              <a:t>.eu</a:t>
            </a:r>
            <a:endParaRPr lang="en-US" sz="2400" dirty="0"/>
          </a:p>
        </p:txBody>
      </p:sp>
      <p:grpSp>
        <p:nvGrpSpPr>
          <p:cNvPr id="64" name="Group 63">
            <a:extLst>
              <a:ext uri="{FF2B5EF4-FFF2-40B4-BE49-F238E27FC236}">
                <a16:creationId xmlns:a16="http://schemas.microsoft.com/office/drawing/2014/main" id="{D5E90CEB-0B3D-395F-007A-70B114ECB6D4}"/>
              </a:ext>
            </a:extLst>
          </p:cNvPr>
          <p:cNvGrpSpPr/>
          <p:nvPr/>
        </p:nvGrpSpPr>
        <p:grpSpPr>
          <a:xfrm>
            <a:off x="571792" y="8677890"/>
            <a:ext cx="1355588" cy="399600"/>
            <a:chOff x="571792" y="8619411"/>
            <a:chExt cx="1355588" cy="399600"/>
          </a:xfrm>
        </p:grpSpPr>
        <p:sp>
          <p:nvSpPr>
            <p:cNvPr id="47" name="TextBox 46">
              <a:extLst>
                <a:ext uri="{FF2B5EF4-FFF2-40B4-BE49-F238E27FC236}">
                  <a16:creationId xmlns:a16="http://schemas.microsoft.com/office/drawing/2014/main" id="{2ABABA43-C933-A2A7-6602-7302C2C8925C}"/>
                </a:ext>
              </a:extLst>
            </p:cNvPr>
            <p:cNvSpPr txBox="1"/>
            <p:nvPr/>
          </p:nvSpPr>
          <p:spPr>
            <a:xfrm>
              <a:off x="580499" y="8647697"/>
              <a:ext cx="387064" cy="369332"/>
            </a:xfrm>
            <a:prstGeom prst="rect">
              <a:avLst/>
            </a:prstGeom>
            <a:noFill/>
          </p:spPr>
          <p:txBody>
            <a:bodyPr wrap="square" rtlCol="0">
              <a:spAutoFit/>
            </a:bodyPr>
            <a:lstStyle/>
            <a:p>
              <a:pPr algn="ctr"/>
              <a:r>
                <a:rPr lang="en-US" dirty="0">
                  <a:solidFill>
                    <a:srgbClr val="0D1C48"/>
                  </a:solidFill>
                  <a:hlinkClick r:id="rId4">
                    <a:extLst>
                      <a:ext uri="{A12FA001-AC4F-418D-AE19-62706E023703}">
                        <ahyp:hlinkClr xmlns:ahyp="http://schemas.microsoft.com/office/drawing/2018/hyperlinkcolor" val="tx"/>
                      </a:ext>
                    </a:extLst>
                  </a:hlinkClick>
                </a:rPr>
                <a:t>l</a:t>
              </a:r>
              <a:endParaRPr lang="en-US" dirty="0">
                <a:solidFill>
                  <a:srgbClr val="0D1C48"/>
                </a:solidFill>
              </a:endParaRPr>
            </a:p>
          </p:txBody>
        </p:sp>
        <p:sp>
          <p:nvSpPr>
            <p:cNvPr id="48" name="TextBox 47">
              <a:extLst>
                <a:ext uri="{FF2B5EF4-FFF2-40B4-BE49-F238E27FC236}">
                  <a16:creationId xmlns:a16="http://schemas.microsoft.com/office/drawing/2014/main" id="{3A796C0B-D0AD-A549-C450-37DA9992BE6D}"/>
                </a:ext>
              </a:extLst>
            </p:cNvPr>
            <p:cNvSpPr txBox="1"/>
            <p:nvPr/>
          </p:nvSpPr>
          <p:spPr>
            <a:xfrm>
              <a:off x="1094747" y="8643622"/>
              <a:ext cx="367230" cy="369332"/>
            </a:xfrm>
            <a:prstGeom prst="rect">
              <a:avLst/>
            </a:prstGeom>
            <a:noFill/>
          </p:spPr>
          <p:txBody>
            <a:bodyPr wrap="square" rtlCol="0">
              <a:spAutoFit/>
            </a:bodyPr>
            <a:lstStyle/>
            <a:p>
              <a:pPr algn="ctr"/>
              <a:r>
                <a:rPr lang="en-US" dirty="0">
                  <a:solidFill>
                    <a:srgbClr val="0D1C48"/>
                  </a:solidFill>
                  <a:hlinkClick r:id="rId5">
                    <a:extLst>
                      <a:ext uri="{A12FA001-AC4F-418D-AE19-62706E023703}">
                        <ahyp:hlinkClr xmlns:ahyp="http://schemas.microsoft.com/office/drawing/2018/hyperlinkcolor" val="tx"/>
                      </a:ext>
                    </a:extLst>
                  </a:hlinkClick>
                </a:rPr>
                <a:t>in</a:t>
              </a:r>
              <a:endParaRPr lang="en-US" dirty="0">
                <a:solidFill>
                  <a:srgbClr val="0D1C48"/>
                </a:solidFill>
              </a:endParaRPr>
            </a:p>
          </p:txBody>
        </p:sp>
        <p:sp>
          <p:nvSpPr>
            <p:cNvPr id="49" name="TextBox 48">
              <a:extLst>
                <a:ext uri="{FF2B5EF4-FFF2-40B4-BE49-F238E27FC236}">
                  <a16:creationId xmlns:a16="http://schemas.microsoft.com/office/drawing/2014/main" id="{4B5F0AC2-96AF-ACE6-F007-AAE322813DE3}"/>
                </a:ext>
              </a:extLst>
            </p:cNvPr>
            <p:cNvSpPr txBox="1"/>
            <p:nvPr/>
          </p:nvSpPr>
          <p:spPr>
            <a:xfrm>
              <a:off x="1588195" y="8641490"/>
              <a:ext cx="283734" cy="369332"/>
            </a:xfrm>
            <a:prstGeom prst="rect">
              <a:avLst/>
            </a:prstGeom>
            <a:noFill/>
          </p:spPr>
          <p:txBody>
            <a:bodyPr wrap="square" rtlCol="0">
              <a:spAutoFit/>
            </a:bodyPr>
            <a:lstStyle/>
            <a:p>
              <a:pPr algn="ctr"/>
              <a:r>
                <a:rPr lang="en-US" dirty="0">
                  <a:solidFill>
                    <a:srgbClr val="0D1C48"/>
                  </a:solidFill>
                  <a:hlinkClick r:id="rId6">
                    <a:extLst>
                      <a:ext uri="{A12FA001-AC4F-418D-AE19-62706E023703}">
                        <ahyp:hlinkClr xmlns:ahyp="http://schemas.microsoft.com/office/drawing/2018/hyperlinkcolor" val="tx"/>
                      </a:ext>
                    </a:extLst>
                  </a:hlinkClick>
                </a:rPr>
                <a:t>f</a:t>
              </a:r>
              <a:endParaRPr lang="en-US" dirty="0">
                <a:solidFill>
                  <a:srgbClr val="0D1C48"/>
                </a:solidFill>
              </a:endParaRPr>
            </a:p>
          </p:txBody>
        </p:sp>
        <p:grpSp>
          <p:nvGrpSpPr>
            <p:cNvPr id="50" name="Graphic 3">
              <a:extLst>
                <a:ext uri="{FF2B5EF4-FFF2-40B4-BE49-F238E27FC236}">
                  <a16:creationId xmlns:a16="http://schemas.microsoft.com/office/drawing/2014/main" id="{1EC27E7B-CA63-9CDF-7D1D-E6B1BF2B3670}"/>
                </a:ext>
              </a:extLst>
            </p:cNvPr>
            <p:cNvGrpSpPr>
              <a:grpSpLocks noChangeAspect="1"/>
            </p:cNvGrpSpPr>
            <p:nvPr/>
          </p:nvGrpSpPr>
          <p:grpSpPr>
            <a:xfrm>
              <a:off x="1528076" y="8619411"/>
              <a:ext cx="399304" cy="399600"/>
              <a:chOff x="-1196056" y="2499889"/>
              <a:chExt cx="850463" cy="851093"/>
            </a:xfrm>
          </p:grpSpPr>
          <p:sp>
            <p:nvSpPr>
              <p:cNvPr id="51" name="Freeform 50">
                <a:extLst>
                  <a:ext uri="{FF2B5EF4-FFF2-40B4-BE49-F238E27FC236}">
                    <a16:creationId xmlns:a16="http://schemas.microsoft.com/office/drawing/2014/main" id="{FEB1767B-506C-E983-E823-C89A49992025}"/>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F4D8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B2CFB560-E84C-6DC8-24ED-5373F8857E1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3" name="Group 52">
              <a:extLst>
                <a:ext uri="{FF2B5EF4-FFF2-40B4-BE49-F238E27FC236}">
                  <a16:creationId xmlns:a16="http://schemas.microsoft.com/office/drawing/2014/main" id="{EA48BB13-6291-EE8B-DB52-87A2234895F8}"/>
                </a:ext>
              </a:extLst>
            </p:cNvPr>
            <p:cNvGrpSpPr/>
            <p:nvPr/>
          </p:nvGrpSpPr>
          <p:grpSpPr>
            <a:xfrm>
              <a:off x="1063321" y="8619411"/>
              <a:ext cx="398945" cy="398945"/>
              <a:chOff x="1063321" y="8619411"/>
              <a:chExt cx="398945" cy="398945"/>
            </a:xfrm>
          </p:grpSpPr>
          <p:sp>
            <p:nvSpPr>
              <p:cNvPr id="54" name="Freeform 53">
                <a:extLst>
                  <a:ext uri="{FF2B5EF4-FFF2-40B4-BE49-F238E27FC236}">
                    <a16:creationId xmlns:a16="http://schemas.microsoft.com/office/drawing/2014/main" id="{4CE2437C-B9BA-6C37-F70B-6B55E1CFD2C5}"/>
                  </a:ext>
                </a:extLst>
              </p:cNvPr>
              <p:cNvSpPr/>
              <p:nvPr/>
            </p:nvSpPr>
            <p:spPr>
              <a:xfrm>
                <a:off x="1063321" y="8619411"/>
                <a:ext cx="398945" cy="398945"/>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F4D8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5" name="Freeform 54">
                <a:extLst>
                  <a:ext uri="{FF2B5EF4-FFF2-40B4-BE49-F238E27FC236}">
                    <a16:creationId xmlns:a16="http://schemas.microsoft.com/office/drawing/2014/main" id="{19F0D286-6117-4EED-E3A4-62035F9B5A37}"/>
                  </a:ext>
                </a:extLst>
              </p:cNvPr>
              <p:cNvSpPr/>
              <p:nvPr/>
            </p:nvSpPr>
            <p:spPr>
              <a:xfrm>
                <a:off x="1137200" y="8693291"/>
                <a:ext cx="251187" cy="251188"/>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EEFB752E-1FAB-62E1-C954-4F1B79F2EB00}"/>
                  </a:ext>
                </a:extLst>
              </p:cNvPr>
              <p:cNvSpPr/>
              <p:nvPr/>
            </p:nvSpPr>
            <p:spPr>
              <a:xfrm>
                <a:off x="1198371" y="8754461"/>
                <a:ext cx="128844" cy="128845"/>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84DDBE9F-FF41-4EA3-0353-B0AF3AFF02A1}"/>
                  </a:ext>
                </a:extLst>
              </p:cNvPr>
              <p:cNvSpPr/>
              <p:nvPr/>
            </p:nvSpPr>
            <p:spPr>
              <a:xfrm>
                <a:off x="1314804" y="8736728"/>
                <a:ext cx="30142" cy="30142"/>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8" name="Group 57">
              <a:extLst>
                <a:ext uri="{FF2B5EF4-FFF2-40B4-BE49-F238E27FC236}">
                  <a16:creationId xmlns:a16="http://schemas.microsoft.com/office/drawing/2014/main" id="{AC13E7EC-2CED-508F-1807-AD4FCBD0BBE3}"/>
                </a:ext>
              </a:extLst>
            </p:cNvPr>
            <p:cNvGrpSpPr/>
            <p:nvPr/>
          </p:nvGrpSpPr>
          <p:grpSpPr>
            <a:xfrm>
              <a:off x="571792" y="8619411"/>
              <a:ext cx="398945" cy="398945"/>
              <a:chOff x="571792" y="8619413"/>
              <a:chExt cx="398945" cy="398945"/>
            </a:xfrm>
          </p:grpSpPr>
          <p:sp>
            <p:nvSpPr>
              <p:cNvPr id="59" name="Freeform 58">
                <a:extLst>
                  <a:ext uri="{FF2B5EF4-FFF2-40B4-BE49-F238E27FC236}">
                    <a16:creationId xmlns:a16="http://schemas.microsoft.com/office/drawing/2014/main" id="{2F1C4EA2-CF82-28C2-7FAD-016255856310}"/>
                  </a:ext>
                </a:extLst>
              </p:cNvPr>
              <p:cNvSpPr/>
              <p:nvPr/>
            </p:nvSpPr>
            <p:spPr>
              <a:xfrm>
                <a:off x="571792" y="8619413"/>
                <a:ext cx="398945" cy="398945"/>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F4D8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0" name="Freeform 59">
                <a:extLst>
                  <a:ext uri="{FF2B5EF4-FFF2-40B4-BE49-F238E27FC236}">
                    <a16:creationId xmlns:a16="http://schemas.microsoft.com/office/drawing/2014/main" id="{53F99F85-B833-D631-C29F-2DCA6C63FE88}"/>
                  </a:ext>
                </a:extLst>
              </p:cNvPr>
              <p:cNvSpPr/>
              <p:nvPr/>
            </p:nvSpPr>
            <p:spPr>
              <a:xfrm>
                <a:off x="737313" y="8764313"/>
                <a:ext cx="166386" cy="168305"/>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7F8A1FB6-EE79-44A1-262B-02C3E33218A5}"/>
                  </a:ext>
                </a:extLst>
              </p:cNvPr>
              <p:cNvSpPr/>
              <p:nvPr/>
            </p:nvSpPr>
            <p:spPr>
              <a:xfrm>
                <a:off x="652527" y="8768260"/>
                <a:ext cx="54533" cy="164159"/>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7415208-64A2-140A-319E-D0C0ECDB4CC7}"/>
                  </a:ext>
                </a:extLst>
              </p:cNvPr>
              <p:cNvSpPr/>
              <p:nvPr/>
            </p:nvSpPr>
            <p:spPr>
              <a:xfrm>
                <a:off x="649266" y="8689066"/>
                <a:ext cx="61397" cy="5701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1531355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B92712FCC7E824DAF43E355A1479632" ma:contentTypeVersion="17" ma:contentTypeDescription="Create a new document." ma:contentTypeScope="" ma:versionID="8bc39740fc083387fc0d4227404d0023">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d6cef93c36bbc8b907325055a307c025"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d00764b5-445d-493e-ba0d-802ae545e32c}"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96795D8-6616-458F-9F05-EB61A1026077}">
  <ds:schemaRefs>
    <ds:schemaRef ds:uri="http://schemas.microsoft.com/office/2006/metadata/properties"/>
    <ds:schemaRef ds:uri="http://schemas.microsoft.com/office/infopath/2007/PartnerControls"/>
    <ds:schemaRef ds:uri="01af9fa0-a641-4ce8-babf-d6d527220dcd"/>
    <ds:schemaRef ds:uri="4ebf2230-6fdc-4eb0-8f23-9af151be2bf6"/>
  </ds:schemaRefs>
</ds:datastoreItem>
</file>

<file path=customXml/itemProps2.xml><?xml version="1.0" encoding="utf-8"?>
<ds:datastoreItem xmlns:ds="http://schemas.openxmlformats.org/officeDocument/2006/customXml" ds:itemID="{8239AC65-B4DD-46F0-AD7C-E04F3FD234C7}">
  <ds:schemaRefs>
    <ds:schemaRef ds:uri="http://schemas.microsoft.com/sharepoint/v3/contenttype/forms"/>
  </ds:schemaRefs>
</ds:datastoreItem>
</file>

<file path=customXml/itemProps3.xml><?xml version="1.0" encoding="utf-8"?>
<ds:datastoreItem xmlns:ds="http://schemas.openxmlformats.org/officeDocument/2006/customXml" ds:itemID="{72B214FB-F7F0-481A-AC20-58455D61C356}"/>
</file>

<file path=docProps/app.xml><?xml version="1.0" encoding="utf-8"?>
<Properties xmlns="http://schemas.openxmlformats.org/officeDocument/2006/extended-properties" xmlns:vt="http://schemas.openxmlformats.org/officeDocument/2006/docPropsVTypes">
  <Template>Office Theme</Template>
  <TotalTime>15933</TotalTime>
  <Words>342</Words>
  <Application>Microsoft Office PowerPoint</Application>
  <PresentationFormat>Niestandardowy</PresentationFormat>
  <Paragraphs>19</Paragraphs>
  <Slides>3</Slides>
  <Notes>0</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3</vt:i4>
      </vt:variant>
    </vt:vector>
  </HeadingPairs>
  <TitlesOfParts>
    <vt:vector size="7" baseType="lpstr">
      <vt:lpstr>Arial</vt:lpstr>
      <vt:lpstr>Calibri</vt:lpstr>
      <vt:lpstr>Montserrat</vt:lpstr>
      <vt:lpstr>Office Theme</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lastModifiedBy>Katarzyna Lobacz</cp:lastModifiedBy>
  <cp:revision>496</cp:revision>
  <dcterms:created xsi:type="dcterms:W3CDTF">2018-08-04T19:06:08Z</dcterms:created>
  <dcterms:modified xsi:type="dcterms:W3CDTF">2026-06-27T11:13:42Z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