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4"/>
  </p:sldMasterIdLst>
  <p:notesMasterIdLst>
    <p:notesMasterId r:id="rId11"/>
  </p:notesMasterIdLst>
  <p:handoutMasterIdLst>
    <p:handoutMasterId r:id="rId12"/>
  </p:handoutMasterIdLst>
  <p:sldIdLst>
    <p:sldId id="724" r:id="rId5"/>
    <p:sldId id="729" r:id="rId6"/>
    <p:sldId id="731" r:id="rId7"/>
    <p:sldId id="728" r:id="rId8"/>
    <p:sldId id="730" r:id="rId9"/>
    <p:sldId id="715" r:id="rId10"/>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rt Özmutaf" initials="MÖ" lastIdx="1" clrIdx="0">
    <p:extLst>
      <p:ext uri="{19B8F6BF-5375-455C-9EA6-DF929625EA0E}">
        <p15:presenceInfo xmlns:p15="http://schemas.microsoft.com/office/powerpoint/2012/main" userId="983aff9ac2a4f3c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58220"/>
    <a:srgbClr val="0D1C48"/>
    <a:srgbClr val="EF4D84"/>
    <a:srgbClr val="00AAD3"/>
    <a:srgbClr val="FFC20E"/>
    <a:srgbClr val="C93360"/>
    <a:srgbClr val="FFFFFF"/>
    <a:srgbClr val="5CC0C6"/>
    <a:srgbClr val="0080AA"/>
    <a:srgbClr val="3CBEB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752" autoAdjust="0"/>
    <p:restoredTop sz="93444"/>
  </p:normalViewPr>
  <p:slideViewPr>
    <p:cSldViewPr snapToGrid="0">
      <p:cViewPr>
        <p:scale>
          <a:sx n="125" d="100"/>
          <a:sy n="125" d="100"/>
        </p:scale>
        <p:origin x="2016" y="-4044"/>
      </p:cViewPr>
      <p:guideLst/>
    </p:cSldViewPr>
  </p:slideViewPr>
  <p:notesTextViewPr>
    <p:cViewPr>
      <p:scale>
        <a:sx n="1" d="1"/>
        <a:sy n="1" d="1"/>
      </p:scale>
      <p:origin x="0" y="0"/>
    </p:cViewPr>
  </p:notesTextViewPr>
  <p:sorterViewPr>
    <p:cViewPr>
      <p:scale>
        <a:sx n="1" d="1"/>
        <a:sy n="1" d="1"/>
      </p:scale>
      <p:origin x="0" y="-3084"/>
    </p:cViewPr>
  </p:sorterViewPr>
  <p:notesViewPr>
    <p:cSldViewPr snapToGrid="0">
      <p:cViewPr varScale="1">
        <p:scale>
          <a:sx n="74" d="100"/>
          <a:sy n="74" d="100"/>
        </p:scale>
        <p:origin x="3320"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commentAuthors" Target="commentAuthors.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handoutMaster" Target="handoutMasters/handout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arzyna Lobacz" userId="25f70d2bcb59c507" providerId="LiveId" clId="{33D8D097-DBEC-4F97-9A05-B04E8ED4985E}"/>
    <pc:docChg chg="delSld">
      <pc:chgData name="Katarzyna Lobacz" userId="25f70d2bcb59c507" providerId="LiveId" clId="{33D8D097-DBEC-4F97-9A05-B04E8ED4985E}" dt="2026-06-24T18:14:33.391" v="0" actId="47"/>
      <pc:docMkLst>
        <pc:docMk/>
      </pc:docMkLst>
      <pc:sldChg chg="del">
        <pc:chgData name="Katarzyna Lobacz" userId="25f70d2bcb59c507" providerId="LiveId" clId="{33D8D097-DBEC-4F97-9A05-B04E8ED4985E}" dt="2026-06-24T18:14:33.391" v="0" actId="47"/>
        <pc:sldMkLst>
          <pc:docMk/>
          <pc:sldMk cId="324185051" sldId="726"/>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BC6CDC8-619E-233D-BF93-BFABCA8DB61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FB30605-C2B2-F5DA-585A-60BCB9A1ABA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6BF1530-58CE-1247-8E9D-2BB7672AAD77}" type="datetimeFigureOut">
              <a:rPr lang="en-US" smtClean="0"/>
              <a:t>6/27/2026</a:t>
            </a:fld>
            <a:endParaRPr lang="en-US"/>
          </a:p>
        </p:txBody>
      </p:sp>
      <p:sp>
        <p:nvSpPr>
          <p:cNvPr id="4" name="Footer Placeholder 3">
            <a:extLst>
              <a:ext uri="{FF2B5EF4-FFF2-40B4-BE49-F238E27FC236}">
                <a16:creationId xmlns:a16="http://schemas.microsoft.com/office/drawing/2014/main" id="{37CCDFC0-A136-3C4A-6F8E-2668CF59003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7C0C3D2-F48A-D710-83D1-7E5234455B5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0D76A06-98B9-DD40-9F20-DE85D5B70967}" type="slidenum">
              <a:rPr lang="en-US" smtClean="0"/>
              <a:t>‹#›</a:t>
            </a:fld>
            <a:endParaRPr lang="en-US"/>
          </a:p>
        </p:txBody>
      </p:sp>
    </p:spTree>
    <p:extLst>
      <p:ext uri="{BB962C8B-B14F-4D97-AF65-F5344CB8AC3E}">
        <p14:creationId xmlns:p14="http://schemas.microsoft.com/office/powerpoint/2010/main" val="24924742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636793-DFA7-4837-ABEA-97B25FAF0FB4}" type="datetimeFigureOut">
              <a:rPr lang="en-IE" smtClean="0"/>
              <a:t>27/06/2026</a:t>
            </a:fld>
            <a:endParaRPr lang="en-IE"/>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0B7772-C904-45C6-B074-7143637CB8A9}" type="slidenum">
              <a:rPr lang="en-IE" smtClean="0"/>
              <a:t>‹#›</a:t>
            </a:fld>
            <a:endParaRPr lang="en-IE"/>
          </a:p>
        </p:txBody>
      </p:sp>
    </p:spTree>
    <p:extLst>
      <p:ext uri="{BB962C8B-B14F-4D97-AF65-F5344CB8AC3E}">
        <p14:creationId xmlns:p14="http://schemas.microsoft.com/office/powerpoint/2010/main" val="1819429391"/>
      </p:ext>
    </p:extLst>
  </p:cSld>
  <p:clrMap bg1="lt1" tx1="dk1" bg2="lt2" tx2="dk2" accent1="accent1" accent2="accent2" accent3="accent3" accent4="accent4" accent5="accent5" accent6="accent6" hlink="hlink" folHlink="folHlink"/>
  <p:notesStyle>
    <a:lvl1pPr marL="0" algn="l" defTabSz="497708" rtl="0" eaLnBrk="1" latinLnBrk="0" hangingPunct="1">
      <a:defRPr sz="653" kern="1200">
        <a:solidFill>
          <a:schemeClr val="tx1"/>
        </a:solidFill>
        <a:latin typeface="+mn-lt"/>
        <a:ea typeface="+mn-ea"/>
        <a:cs typeface="+mn-cs"/>
      </a:defRPr>
    </a:lvl1pPr>
    <a:lvl2pPr marL="248854" algn="l" defTabSz="497708" rtl="0" eaLnBrk="1" latinLnBrk="0" hangingPunct="1">
      <a:defRPr sz="653" kern="1200">
        <a:solidFill>
          <a:schemeClr val="tx1"/>
        </a:solidFill>
        <a:latin typeface="+mn-lt"/>
        <a:ea typeface="+mn-ea"/>
        <a:cs typeface="+mn-cs"/>
      </a:defRPr>
    </a:lvl2pPr>
    <a:lvl3pPr marL="497708" algn="l" defTabSz="497708" rtl="0" eaLnBrk="1" latinLnBrk="0" hangingPunct="1">
      <a:defRPr sz="653" kern="1200">
        <a:solidFill>
          <a:schemeClr val="tx1"/>
        </a:solidFill>
        <a:latin typeface="+mn-lt"/>
        <a:ea typeface="+mn-ea"/>
        <a:cs typeface="+mn-cs"/>
      </a:defRPr>
    </a:lvl3pPr>
    <a:lvl4pPr marL="746562" algn="l" defTabSz="497708" rtl="0" eaLnBrk="1" latinLnBrk="0" hangingPunct="1">
      <a:defRPr sz="653" kern="1200">
        <a:solidFill>
          <a:schemeClr val="tx1"/>
        </a:solidFill>
        <a:latin typeface="+mn-lt"/>
        <a:ea typeface="+mn-ea"/>
        <a:cs typeface="+mn-cs"/>
      </a:defRPr>
    </a:lvl4pPr>
    <a:lvl5pPr marL="995416" algn="l" defTabSz="497708" rtl="0" eaLnBrk="1" latinLnBrk="0" hangingPunct="1">
      <a:defRPr sz="653" kern="1200">
        <a:solidFill>
          <a:schemeClr val="tx1"/>
        </a:solidFill>
        <a:latin typeface="+mn-lt"/>
        <a:ea typeface="+mn-ea"/>
        <a:cs typeface="+mn-cs"/>
      </a:defRPr>
    </a:lvl5pPr>
    <a:lvl6pPr marL="1244270" algn="l" defTabSz="497708" rtl="0" eaLnBrk="1" latinLnBrk="0" hangingPunct="1">
      <a:defRPr sz="653" kern="1200">
        <a:solidFill>
          <a:schemeClr val="tx1"/>
        </a:solidFill>
        <a:latin typeface="+mn-lt"/>
        <a:ea typeface="+mn-ea"/>
        <a:cs typeface="+mn-cs"/>
      </a:defRPr>
    </a:lvl6pPr>
    <a:lvl7pPr marL="1493124" algn="l" defTabSz="497708" rtl="0" eaLnBrk="1" latinLnBrk="0" hangingPunct="1">
      <a:defRPr sz="653" kern="1200">
        <a:solidFill>
          <a:schemeClr val="tx1"/>
        </a:solidFill>
        <a:latin typeface="+mn-lt"/>
        <a:ea typeface="+mn-ea"/>
        <a:cs typeface="+mn-cs"/>
      </a:defRPr>
    </a:lvl7pPr>
    <a:lvl8pPr marL="1741978" algn="l" defTabSz="497708" rtl="0" eaLnBrk="1" latinLnBrk="0" hangingPunct="1">
      <a:defRPr sz="653" kern="1200">
        <a:solidFill>
          <a:schemeClr val="tx1"/>
        </a:solidFill>
        <a:latin typeface="+mn-lt"/>
        <a:ea typeface="+mn-ea"/>
        <a:cs typeface="+mn-cs"/>
      </a:defRPr>
    </a:lvl8pPr>
    <a:lvl9pPr marL="1990832" algn="l" defTabSz="497708" rtl="0" eaLnBrk="1" latinLnBrk="0" hangingPunct="1">
      <a:defRPr sz="653"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png"/><Relationship Id="rId4" Type="http://schemas.microsoft.com/office/2007/relationships/hdphoto" Target="../media/hdphoto1.wdp"/></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05F028C2-AEA8-7570-A3AC-87A427C09971}"/>
              </a:ext>
            </a:extLst>
          </p:cNvPr>
          <p:cNvSpPr>
            <a:spLocks noGrp="1"/>
          </p:cNvSpPr>
          <p:nvPr>
            <p:ph type="pic" sz="quarter" idx="19"/>
          </p:nvPr>
        </p:nvSpPr>
        <p:spPr>
          <a:xfrm>
            <a:off x="-21689" y="1973881"/>
            <a:ext cx="7581364" cy="6582585"/>
          </a:xfrm>
          <a:custGeom>
            <a:avLst/>
            <a:gdLst>
              <a:gd name="connsiteX0" fmla="*/ 0 w 7581364"/>
              <a:gd name="connsiteY0" fmla="*/ 0 h 6582585"/>
              <a:gd name="connsiteX1" fmla="*/ 7581364 w 7581364"/>
              <a:gd name="connsiteY1" fmla="*/ 0 h 6582585"/>
              <a:gd name="connsiteX2" fmla="*/ 7581364 w 7581364"/>
              <a:gd name="connsiteY2" fmla="*/ 6582585 h 6582585"/>
              <a:gd name="connsiteX3" fmla="*/ 4193871 w 7581364"/>
              <a:gd name="connsiteY3" fmla="*/ 6582585 h 6582585"/>
              <a:gd name="connsiteX4" fmla="*/ 4193871 w 7581364"/>
              <a:gd name="connsiteY4" fmla="*/ 4276679 h 6582585"/>
              <a:gd name="connsiteX5" fmla="*/ 0 w 7581364"/>
              <a:gd name="connsiteY5" fmla="*/ 4276679 h 658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81364" h="6582585">
                <a:moveTo>
                  <a:pt x="0" y="0"/>
                </a:moveTo>
                <a:lnTo>
                  <a:pt x="7581364" y="0"/>
                </a:lnTo>
                <a:lnTo>
                  <a:pt x="7581364" y="6582585"/>
                </a:lnTo>
                <a:lnTo>
                  <a:pt x="4193871" y="6582585"/>
                </a:lnTo>
                <a:lnTo>
                  <a:pt x="4193871" y="4276679"/>
                </a:lnTo>
                <a:lnTo>
                  <a:pt x="0" y="4276679"/>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grpSp>
        <p:nvGrpSpPr>
          <p:cNvPr id="40" name="Graphic 95">
            <a:extLst>
              <a:ext uri="{FF2B5EF4-FFF2-40B4-BE49-F238E27FC236}">
                <a16:creationId xmlns:a16="http://schemas.microsoft.com/office/drawing/2014/main" id="{E0E644A5-0726-2D74-9444-B2B5701EBB0B}"/>
              </a:ext>
            </a:extLst>
          </p:cNvPr>
          <p:cNvGrpSpPr/>
          <p:nvPr userDrawn="1"/>
        </p:nvGrpSpPr>
        <p:grpSpPr>
          <a:xfrm>
            <a:off x="4159933" y="9923838"/>
            <a:ext cx="1509109" cy="423922"/>
            <a:chOff x="584588" y="9078286"/>
            <a:chExt cx="1509109" cy="423922"/>
          </a:xfrm>
          <a:solidFill>
            <a:srgbClr val="000000"/>
          </a:solidFill>
        </p:grpSpPr>
        <p:sp>
          <p:nvSpPr>
            <p:cNvPr id="41" name="Freeform 40">
              <a:extLst>
                <a:ext uri="{FF2B5EF4-FFF2-40B4-BE49-F238E27FC236}">
                  <a16:creationId xmlns:a16="http://schemas.microsoft.com/office/drawing/2014/main" id="{566B8B2E-F4A9-8A10-4500-81758B0CF5E6}"/>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AAD3"/>
              </a:solid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0D5B6715-FFB9-0C18-39E8-858735DB8D0E}"/>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AAD3"/>
              </a:solidFill>
              <a:prstDash val="solid"/>
              <a:miter/>
            </a:ln>
          </p:spPr>
          <p:txBody>
            <a:bodyPr rtlCol="0" anchor="ctr"/>
            <a:lstStyle/>
            <a:p>
              <a:endParaRPr lang="en-US"/>
            </a:p>
          </p:txBody>
        </p:sp>
      </p:grpSp>
      <p:sp>
        <p:nvSpPr>
          <p:cNvPr id="43" name="Text Placeholder 23">
            <a:extLst>
              <a:ext uri="{FF2B5EF4-FFF2-40B4-BE49-F238E27FC236}">
                <a16:creationId xmlns:a16="http://schemas.microsoft.com/office/drawing/2014/main" id="{FCFFF7BC-2D60-0894-85A3-9F3E99401141}"/>
              </a:ext>
            </a:extLst>
          </p:cNvPr>
          <p:cNvSpPr>
            <a:spLocks noGrp="1"/>
          </p:cNvSpPr>
          <p:nvPr>
            <p:ph type="body" sz="quarter" idx="17" hasCustomPrompt="1"/>
          </p:nvPr>
        </p:nvSpPr>
        <p:spPr>
          <a:xfrm>
            <a:off x="4204263" y="9963101"/>
            <a:ext cx="1230818" cy="419205"/>
          </a:xfrm>
          <a:prstGeom prst="rect">
            <a:avLst/>
          </a:prstGeom>
        </p:spPr>
        <p:txBody>
          <a:bodyPr>
            <a:noAutofit/>
          </a:bodyPr>
          <a:lstStyle>
            <a:lvl1pPr marL="0" indent="0" algn="l">
              <a:spcBef>
                <a:spcPts val="0"/>
              </a:spcBef>
              <a:buNone/>
              <a:defRPr sz="1000" b="0" i="0">
                <a:solidFill>
                  <a:srgbClr val="0D1C48"/>
                </a:solidFill>
                <a:latin typeface="Calibri" panose="020F0502020204030204" pitchFamily="34" charset="0"/>
                <a:cs typeface="Calibri" panose="020F0502020204030204" pitchFamily="34" charset="0"/>
              </a:defRPr>
            </a:lvl1pPr>
          </a:lstStyle>
          <a:p>
            <a:pPr lvl="0"/>
            <a:r>
              <a:rPr lang="en-US" dirty="0"/>
              <a:t>2023 – 2024</a:t>
            </a:r>
          </a:p>
          <a:p>
            <a:pPr lvl="0"/>
            <a:r>
              <a:rPr lang="en-US" dirty="0"/>
              <a:t>Document Name</a:t>
            </a:r>
          </a:p>
        </p:txBody>
      </p:sp>
      <p:sp>
        <p:nvSpPr>
          <p:cNvPr id="44" name="Text Placeholder 23">
            <a:extLst>
              <a:ext uri="{FF2B5EF4-FFF2-40B4-BE49-F238E27FC236}">
                <a16:creationId xmlns:a16="http://schemas.microsoft.com/office/drawing/2014/main" id="{4FC9217A-9E44-3DC4-8004-1DCF6B17E700}"/>
              </a:ext>
            </a:extLst>
          </p:cNvPr>
          <p:cNvSpPr>
            <a:spLocks noGrp="1"/>
          </p:cNvSpPr>
          <p:nvPr>
            <p:ph type="body" sz="quarter" idx="18" hasCustomPrompt="1"/>
          </p:nvPr>
        </p:nvSpPr>
        <p:spPr>
          <a:xfrm>
            <a:off x="5768530" y="9956571"/>
            <a:ext cx="1509636" cy="391189"/>
          </a:xfrm>
          <a:prstGeom prst="rect">
            <a:avLst/>
          </a:prstGeom>
        </p:spPr>
        <p:txBody>
          <a:bodyPr>
            <a:noAutofit/>
          </a:bodyPr>
          <a:lstStyle>
            <a:lvl1pPr marL="0" indent="0" algn="l">
              <a:spcBef>
                <a:spcPts val="0"/>
              </a:spcBef>
              <a:buNone/>
              <a:defRPr sz="1000" b="0" i="0">
                <a:solidFill>
                  <a:srgbClr val="0D1C48"/>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a:stretch>
            <a:fillRect/>
          </a:stretch>
        </p:blipFill>
        <p:spPr>
          <a:xfrm>
            <a:off x="584665" y="10001672"/>
            <a:ext cx="1529269" cy="340525"/>
          </a:xfrm>
          <a:prstGeom prst="rect">
            <a:avLst/>
          </a:prstGeom>
        </p:spPr>
      </p:pic>
      <p:sp>
        <p:nvSpPr>
          <p:cNvPr id="15" name="Rectangle 14">
            <a:extLst>
              <a:ext uri="{FF2B5EF4-FFF2-40B4-BE49-F238E27FC236}">
                <a16:creationId xmlns:a16="http://schemas.microsoft.com/office/drawing/2014/main" id="{DC28309D-0161-AA39-0A87-DB9EE095BC61}"/>
              </a:ext>
            </a:extLst>
          </p:cNvPr>
          <p:cNvSpPr/>
          <p:nvPr userDrawn="1"/>
        </p:nvSpPr>
        <p:spPr>
          <a:xfrm>
            <a:off x="-21689" y="6250559"/>
            <a:ext cx="4193871" cy="2979228"/>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23" name="Picture 22">
            <a:extLst>
              <a:ext uri="{FF2B5EF4-FFF2-40B4-BE49-F238E27FC236}">
                <a16:creationId xmlns:a16="http://schemas.microsoft.com/office/drawing/2014/main" id="{2DE19C4E-4804-964C-9782-ABE76B802EE7}"/>
              </a:ext>
            </a:extLst>
          </p:cNvPr>
          <p:cNvPicPr>
            <a:picLocks noChangeAspect="1"/>
          </p:cNvPicPr>
          <p:nvPr userDrawn="1"/>
        </p:nvPicPr>
        <p:blipFill rotWithShape="1">
          <a:blip r:embed="rId3">
            <a:alphaModFix/>
            <a:extLst>
              <a:ext uri="{28A0092B-C50C-407E-A947-70E740481C1C}">
                <a14:useLocalDpi xmlns:a14="http://schemas.microsoft.com/office/drawing/2010/main" val="0"/>
              </a:ext>
            </a:extLst>
          </a:blip>
          <a:srcRect l="80686" b="57537"/>
          <a:stretch/>
        </p:blipFill>
        <p:spPr>
          <a:xfrm rot="16558380">
            <a:off x="-222899" y="7163192"/>
            <a:ext cx="2291738" cy="2396699"/>
          </a:xfrm>
          <a:prstGeom prst="rect">
            <a:avLst/>
          </a:prstGeom>
        </p:spPr>
      </p:pic>
      <p:pic>
        <p:nvPicPr>
          <p:cNvPr id="24" name="Picture 23">
            <a:extLst>
              <a:ext uri="{FF2B5EF4-FFF2-40B4-BE49-F238E27FC236}">
                <a16:creationId xmlns:a16="http://schemas.microsoft.com/office/drawing/2014/main" id="{AA86FA06-2B05-8151-2ABA-5404E6E233F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504511" y="199380"/>
            <a:ext cx="3751056" cy="1623441"/>
          </a:xfrm>
          <a:prstGeom prst="rect">
            <a:avLst/>
          </a:prstGeom>
        </p:spPr>
      </p:pic>
      <p:sp>
        <p:nvSpPr>
          <p:cNvPr id="2" name="Rectangle 1">
            <a:extLst>
              <a:ext uri="{FF2B5EF4-FFF2-40B4-BE49-F238E27FC236}">
                <a16:creationId xmlns:a16="http://schemas.microsoft.com/office/drawing/2014/main" id="{A9800267-B956-7297-AB2E-4C9805A62339}"/>
              </a:ext>
            </a:extLst>
          </p:cNvPr>
          <p:cNvSpPr/>
          <p:nvPr userDrawn="1"/>
        </p:nvSpPr>
        <p:spPr>
          <a:xfrm flipV="1">
            <a:off x="-9440" y="9229787"/>
            <a:ext cx="4193871" cy="4192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spTree>
    <p:extLst>
      <p:ext uri="{BB962C8B-B14F-4D97-AF65-F5344CB8AC3E}">
        <p14:creationId xmlns:p14="http://schemas.microsoft.com/office/powerpoint/2010/main" val="1092501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Statement 05">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088C9B4-A1F9-AF40-B9F7-65EEAED2967F}"/>
              </a:ext>
            </a:extLst>
          </p:cNvPr>
          <p:cNvSpPr/>
          <p:nvPr userDrawn="1"/>
        </p:nvSpPr>
        <p:spPr>
          <a:xfrm>
            <a:off x="1888209" y="3577645"/>
            <a:ext cx="3783257" cy="3536523"/>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13" name="Picture Placeholder 12">
            <a:extLst>
              <a:ext uri="{FF2B5EF4-FFF2-40B4-BE49-F238E27FC236}">
                <a16:creationId xmlns:a16="http://schemas.microsoft.com/office/drawing/2014/main" id="{63D4115E-60CA-864E-A2B1-256DD5A70E6E}"/>
              </a:ext>
            </a:extLst>
          </p:cNvPr>
          <p:cNvSpPr>
            <a:spLocks noGrp="1"/>
          </p:cNvSpPr>
          <p:nvPr>
            <p:ph type="pic" sz="quarter" idx="11"/>
          </p:nvPr>
        </p:nvSpPr>
        <p:spPr>
          <a:xfrm>
            <a:off x="0" y="0"/>
            <a:ext cx="7559675" cy="10691813"/>
          </a:xfrm>
          <a:custGeom>
            <a:avLst/>
            <a:gdLst>
              <a:gd name="connsiteX0" fmla="*/ 1888209 w 7559675"/>
              <a:gd name="connsiteY0" fmla="*/ 3577645 h 10691813"/>
              <a:gd name="connsiteX1" fmla="*/ 1888209 w 7559675"/>
              <a:gd name="connsiteY1" fmla="*/ 7114168 h 10691813"/>
              <a:gd name="connsiteX2" fmla="*/ 5671466 w 7559675"/>
              <a:gd name="connsiteY2" fmla="*/ 7114168 h 10691813"/>
              <a:gd name="connsiteX3" fmla="*/ 5671466 w 7559675"/>
              <a:gd name="connsiteY3" fmla="*/ 3577645 h 10691813"/>
              <a:gd name="connsiteX4" fmla="*/ 0 w 7559675"/>
              <a:gd name="connsiteY4" fmla="*/ 0 h 10691813"/>
              <a:gd name="connsiteX5" fmla="*/ 7559675 w 7559675"/>
              <a:gd name="connsiteY5" fmla="*/ 0 h 10691813"/>
              <a:gd name="connsiteX6" fmla="*/ 7559675 w 7559675"/>
              <a:gd name="connsiteY6" fmla="*/ 10691813 h 10691813"/>
              <a:gd name="connsiteX7" fmla="*/ 0 w 7559675"/>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10691813">
                <a:moveTo>
                  <a:pt x="1888209" y="3577645"/>
                </a:moveTo>
                <a:lnTo>
                  <a:pt x="1888209" y="7114168"/>
                </a:lnTo>
                <a:lnTo>
                  <a:pt x="5671466" y="7114168"/>
                </a:lnTo>
                <a:lnTo>
                  <a:pt x="5671466" y="3577645"/>
                </a:lnTo>
                <a:close/>
                <a:moveTo>
                  <a:pt x="0" y="0"/>
                </a:moveTo>
                <a:lnTo>
                  <a:pt x="7559675" y="0"/>
                </a:lnTo>
                <a:lnTo>
                  <a:pt x="7559675" y="10691813"/>
                </a:lnTo>
                <a:lnTo>
                  <a:pt x="0" y="10691813"/>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32">
            <a:extLst>
              <a:ext uri="{FF2B5EF4-FFF2-40B4-BE49-F238E27FC236}">
                <a16:creationId xmlns:a16="http://schemas.microsoft.com/office/drawing/2014/main" id="{F4140FE7-5CD5-9049-AFE1-082365D6A138}"/>
              </a:ext>
            </a:extLst>
          </p:cNvPr>
          <p:cNvSpPr>
            <a:spLocks noGrp="1"/>
          </p:cNvSpPr>
          <p:nvPr>
            <p:ph type="body" sz="quarter" idx="13" hasCustomPrompt="1"/>
          </p:nvPr>
        </p:nvSpPr>
        <p:spPr>
          <a:xfrm>
            <a:off x="1888209" y="4304643"/>
            <a:ext cx="3783257" cy="1108498"/>
          </a:xfrm>
          <a:prstGeom prst="rect">
            <a:avLst/>
          </a:prstGeom>
        </p:spPr>
        <p:txBody>
          <a:bodyPr>
            <a:noAutofit/>
          </a:bodyPr>
          <a:lstStyle>
            <a:lvl1pPr marL="0" indent="0" algn="ctr">
              <a:lnSpc>
                <a:spcPts val="1980"/>
              </a:lnSpc>
              <a:spcBef>
                <a:spcPts val="0"/>
              </a:spcBef>
              <a:buNone/>
              <a:defRPr sz="19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QUOTE HERE</a:t>
            </a:r>
          </a:p>
          <a:p>
            <a:pPr lvl="0"/>
            <a:endParaRPr lang="en-US" dirty="0"/>
          </a:p>
        </p:txBody>
      </p:sp>
      <p:sp>
        <p:nvSpPr>
          <p:cNvPr id="10" name="Text Placeholder 32">
            <a:extLst>
              <a:ext uri="{FF2B5EF4-FFF2-40B4-BE49-F238E27FC236}">
                <a16:creationId xmlns:a16="http://schemas.microsoft.com/office/drawing/2014/main" id="{3ACBC58C-D900-5786-5257-B15E57B9A2CA}"/>
              </a:ext>
            </a:extLst>
          </p:cNvPr>
          <p:cNvSpPr>
            <a:spLocks noGrp="1"/>
          </p:cNvSpPr>
          <p:nvPr>
            <p:ph type="body" sz="quarter" idx="14" hasCustomPrompt="1"/>
          </p:nvPr>
        </p:nvSpPr>
        <p:spPr>
          <a:xfrm>
            <a:off x="1888208" y="6140139"/>
            <a:ext cx="3783257" cy="508311"/>
          </a:xfrm>
          <a:prstGeom prst="rect">
            <a:avLst/>
          </a:prstGeom>
        </p:spPr>
        <p:txBody>
          <a:bodyPr>
            <a:noAutofit/>
          </a:bodyPr>
          <a:lstStyle>
            <a:lvl1pPr marL="0" indent="0" algn="ctr">
              <a:lnSpc>
                <a:spcPts val="1980"/>
              </a:lnSpc>
              <a:spcBef>
                <a:spcPts val="0"/>
              </a:spcBef>
              <a:buNone/>
              <a:defRPr sz="1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p>
          <a:p>
            <a:pPr lvl="0"/>
            <a:endParaRPr lang="en-US" dirty="0"/>
          </a:p>
        </p:txBody>
      </p:sp>
    </p:spTree>
    <p:extLst>
      <p:ext uri="{BB962C8B-B14F-4D97-AF65-F5344CB8AC3E}">
        <p14:creationId xmlns:p14="http://schemas.microsoft.com/office/powerpoint/2010/main" val="2587255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02">
    <p:spTree>
      <p:nvGrpSpPr>
        <p:cNvPr id="1" name=""/>
        <p:cNvGrpSpPr/>
        <p:nvPr/>
      </p:nvGrpSpPr>
      <p:grpSpPr>
        <a:xfrm>
          <a:off x="0" y="0"/>
          <a:ext cx="0" cy="0"/>
          <a:chOff x="0" y="0"/>
          <a:chExt cx="0" cy="0"/>
        </a:xfrm>
      </p:grpSpPr>
      <p:sp>
        <p:nvSpPr>
          <p:cNvPr id="14" name="Picture Placeholder 4">
            <a:extLst>
              <a:ext uri="{FF2B5EF4-FFF2-40B4-BE49-F238E27FC236}">
                <a16:creationId xmlns:a16="http://schemas.microsoft.com/office/drawing/2014/main" id="{AE46E42E-E499-84CF-7DDA-438BAEB4924C}"/>
              </a:ext>
            </a:extLst>
          </p:cNvPr>
          <p:cNvSpPr>
            <a:spLocks noGrp="1"/>
          </p:cNvSpPr>
          <p:nvPr>
            <p:ph type="pic" sz="quarter" idx="12"/>
          </p:nvPr>
        </p:nvSpPr>
        <p:spPr>
          <a:xfrm>
            <a:off x="475926" y="486018"/>
            <a:ext cx="2855103" cy="6872725"/>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 name="Rectangle 3">
            <a:extLst>
              <a:ext uri="{FF2B5EF4-FFF2-40B4-BE49-F238E27FC236}">
                <a16:creationId xmlns:a16="http://schemas.microsoft.com/office/drawing/2014/main" id="{77CF21C0-7FD9-B862-6BD4-D0EDBC412EA1}"/>
              </a:ext>
            </a:extLst>
          </p:cNvPr>
          <p:cNvSpPr/>
          <p:nvPr userDrawn="1"/>
        </p:nvSpPr>
        <p:spPr>
          <a:xfrm>
            <a:off x="0" y="7549680"/>
            <a:ext cx="6774024" cy="2656115"/>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2">
            <a:extLst>
              <a:ext uri="{FF2B5EF4-FFF2-40B4-BE49-F238E27FC236}">
                <a16:creationId xmlns:a16="http://schemas.microsoft.com/office/drawing/2014/main" id="{7EA15CC7-3C96-C803-0380-B91F8E3179F8}"/>
              </a:ext>
            </a:extLst>
          </p:cNvPr>
          <p:cNvSpPr>
            <a:spLocks noGrp="1"/>
          </p:cNvSpPr>
          <p:nvPr>
            <p:ph type="body" sz="quarter" idx="61" hasCustomPrompt="1"/>
          </p:nvPr>
        </p:nvSpPr>
        <p:spPr>
          <a:xfrm>
            <a:off x="2982686" y="916143"/>
            <a:ext cx="3483429" cy="586086"/>
          </a:xfrm>
          <a:prstGeom prst="rect">
            <a:avLst/>
          </a:prstGeom>
          <a:solidFill>
            <a:srgbClr val="00AAD3"/>
          </a:solidFill>
        </p:spPr>
        <p:txBody>
          <a:bodyPr anchor="ctr">
            <a:noAutofit/>
          </a:bodyPr>
          <a:lstStyle>
            <a:lvl1pPr marL="40798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17" name="Text Placeholder 32">
            <a:extLst>
              <a:ext uri="{FF2B5EF4-FFF2-40B4-BE49-F238E27FC236}">
                <a16:creationId xmlns:a16="http://schemas.microsoft.com/office/drawing/2014/main" id="{DD29B760-D511-B534-9549-6F6C2F176E5F}"/>
              </a:ext>
            </a:extLst>
          </p:cNvPr>
          <p:cNvSpPr>
            <a:spLocks noGrp="1"/>
          </p:cNvSpPr>
          <p:nvPr>
            <p:ph type="body" sz="quarter" idx="48" hasCustomPrompt="1"/>
          </p:nvPr>
        </p:nvSpPr>
        <p:spPr>
          <a:xfrm>
            <a:off x="3490546" y="1932354"/>
            <a:ext cx="2975569" cy="5426389"/>
          </a:xfrm>
          <a:prstGeom prst="rect">
            <a:avLst/>
          </a:prstGeom>
        </p:spPr>
        <p:txBody>
          <a:bodyPr numCol="1" spcCol="288000" anchor="t">
            <a:noAutofit/>
          </a:bodyPr>
          <a:lstStyle>
            <a:lvl1pPr marL="0" indent="0" algn="l">
              <a:lnSpc>
                <a:spcPct val="100000"/>
              </a:lnSpc>
              <a:spcBef>
                <a:spcPts val="0"/>
              </a:spcBef>
              <a:buNone/>
              <a:defRPr sz="1100" b="0" i="0">
                <a:solidFill>
                  <a:srgbClr val="0D1C4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3" name="Text Placeholder 32">
            <a:extLst>
              <a:ext uri="{FF2B5EF4-FFF2-40B4-BE49-F238E27FC236}">
                <a16:creationId xmlns:a16="http://schemas.microsoft.com/office/drawing/2014/main" id="{6A55AF01-462E-D43F-42C7-EE0825567026}"/>
              </a:ext>
            </a:extLst>
          </p:cNvPr>
          <p:cNvSpPr>
            <a:spLocks noGrp="1"/>
          </p:cNvSpPr>
          <p:nvPr>
            <p:ph type="body" sz="quarter" idx="62" hasCustomPrompt="1"/>
          </p:nvPr>
        </p:nvSpPr>
        <p:spPr>
          <a:xfrm>
            <a:off x="650097" y="7863774"/>
            <a:ext cx="2540972" cy="1911895"/>
          </a:xfrm>
          <a:prstGeom prst="rect">
            <a:avLst/>
          </a:prstGeom>
          <a:noFill/>
        </p:spPr>
        <p:txBody>
          <a:bodyPr anchor="t">
            <a:noAutofit/>
          </a:bodyPr>
          <a:lstStyle>
            <a:lvl1pPr marL="206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24" name="Text Placeholder 32">
            <a:extLst>
              <a:ext uri="{FF2B5EF4-FFF2-40B4-BE49-F238E27FC236}">
                <a16:creationId xmlns:a16="http://schemas.microsoft.com/office/drawing/2014/main" id="{6314CB48-C099-200B-4341-A0C2B016D7A6}"/>
              </a:ext>
            </a:extLst>
          </p:cNvPr>
          <p:cNvSpPr>
            <a:spLocks noGrp="1"/>
          </p:cNvSpPr>
          <p:nvPr>
            <p:ph type="body" sz="quarter" idx="63" hasCustomPrompt="1"/>
          </p:nvPr>
        </p:nvSpPr>
        <p:spPr>
          <a:xfrm>
            <a:off x="3426150" y="7863774"/>
            <a:ext cx="2975569" cy="1911895"/>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8" name="Slide Number Placeholder 5">
            <a:extLst>
              <a:ext uri="{FF2B5EF4-FFF2-40B4-BE49-F238E27FC236}">
                <a16:creationId xmlns:a16="http://schemas.microsoft.com/office/drawing/2014/main" id="{82CB28A3-6E2A-3E8B-D5E6-3E37EA10B74B}"/>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16991817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Final Slide 01">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13E7E78D-FA00-F8B6-8115-0F327BDFD273}"/>
              </a:ext>
            </a:extLst>
          </p:cNvPr>
          <p:cNvSpPr>
            <a:spLocks noGrp="1"/>
          </p:cNvSpPr>
          <p:nvPr>
            <p:ph type="pic" sz="quarter" idx="10"/>
          </p:nvPr>
        </p:nvSpPr>
        <p:spPr>
          <a:xfrm>
            <a:off x="-1" y="2102381"/>
            <a:ext cx="7559675" cy="7291461"/>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50" name="Text Placeholder 32">
            <a:extLst>
              <a:ext uri="{FF2B5EF4-FFF2-40B4-BE49-F238E27FC236}">
                <a16:creationId xmlns:a16="http://schemas.microsoft.com/office/drawing/2014/main" id="{396F404A-5F51-4BEC-518A-41B5D4998D57}"/>
              </a:ext>
            </a:extLst>
          </p:cNvPr>
          <p:cNvSpPr>
            <a:spLocks noGrp="1"/>
          </p:cNvSpPr>
          <p:nvPr>
            <p:ph type="body" sz="quarter" idx="30" hasCustomPrompt="1"/>
          </p:nvPr>
        </p:nvSpPr>
        <p:spPr>
          <a:xfrm>
            <a:off x="4444372" y="9065038"/>
            <a:ext cx="3115303" cy="536162"/>
          </a:xfrm>
          <a:prstGeom prst="rect">
            <a:avLst/>
          </a:prstGeom>
          <a:solidFill>
            <a:srgbClr val="00AAD3"/>
          </a:solidFill>
        </p:spPr>
        <p:txBody>
          <a:bodyPr anchor="ctr">
            <a:noAutofit/>
          </a:bodyPr>
          <a:lstStyle>
            <a:lvl1pPr marL="0" indent="0" algn="ctr">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51" name="Text Placeholder 32">
            <a:extLst>
              <a:ext uri="{FF2B5EF4-FFF2-40B4-BE49-F238E27FC236}">
                <a16:creationId xmlns:a16="http://schemas.microsoft.com/office/drawing/2014/main" id="{B8380AE6-F6F8-0F31-1E9D-EC9B04EB4D25}"/>
              </a:ext>
            </a:extLst>
          </p:cNvPr>
          <p:cNvSpPr>
            <a:spLocks noGrp="1"/>
          </p:cNvSpPr>
          <p:nvPr>
            <p:ph type="body" sz="quarter" idx="47" hasCustomPrompt="1"/>
          </p:nvPr>
        </p:nvSpPr>
        <p:spPr>
          <a:xfrm>
            <a:off x="3779836" y="7507964"/>
            <a:ext cx="3282596" cy="781609"/>
          </a:xfrm>
          <a:prstGeom prst="rect">
            <a:avLst/>
          </a:prstGeom>
        </p:spPr>
        <p:txBody>
          <a:bodyPr>
            <a:noAutofit/>
          </a:bodyPr>
          <a:lstStyle>
            <a:lvl1pPr marL="0" indent="0" algn="r">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Follow our journey</a:t>
            </a:r>
          </a:p>
        </p:txBody>
      </p:sp>
      <p:pic>
        <p:nvPicPr>
          <p:cNvPr id="2" name="Picture 1">
            <a:extLst>
              <a:ext uri="{FF2B5EF4-FFF2-40B4-BE49-F238E27FC236}">
                <a16:creationId xmlns:a16="http://schemas.microsoft.com/office/drawing/2014/main" id="{697999F3-305D-366E-4AA6-A54A96E009B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04511" y="278892"/>
            <a:ext cx="3751056" cy="1623441"/>
          </a:xfrm>
          <a:prstGeom prst="rect">
            <a:avLst/>
          </a:prstGeom>
        </p:spPr>
      </p:pic>
      <p:sp>
        <p:nvSpPr>
          <p:cNvPr id="3" name="TextBox 2">
            <a:extLst>
              <a:ext uri="{FF2B5EF4-FFF2-40B4-BE49-F238E27FC236}">
                <a16:creationId xmlns:a16="http://schemas.microsoft.com/office/drawing/2014/main" id="{7DD1C1E0-C755-5E4F-7101-9CA1C8732F7C}"/>
              </a:ext>
            </a:extLst>
          </p:cNvPr>
          <p:cNvSpPr txBox="1"/>
          <p:nvPr userDrawn="1"/>
        </p:nvSpPr>
        <p:spPr>
          <a:xfrm>
            <a:off x="2022061" y="9961558"/>
            <a:ext cx="3515550" cy="415498"/>
          </a:xfrm>
          <a:prstGeom prst="rect">
            <a:avLst/>
          </a:prstGeom>
          <a:noFill/>
        </p:spPr>
        <p:txBody>
          <a:bodyPr wrap="square">
            <a:spAutoFit/>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IE" sz="700" b="0" i="0" u="none" strike="noStrike" dirty="0">
                <a:solidFill>
                  <a:srgbClr val="0B3A5B"/>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Neither the European Union nor the granting authority can be held responsible for them</a:t>
            </a:r>
            <a:endParaRPr lang="en-US" sz="700" i="0" dirty="0">
              <a:solidFill>
                <a:srgbClr val="0B3A5B"/>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B7B2A8C5-F495-919D-C813-4171C9DC5A0A}"/>
              </a:ext>
            </a:extLst>
          </p:cNvPr>
          <p:cNvPicPr>
            <a:picLocks noChangeAspect="1"/>
          </p:cNvPicPr>
          <p:nvPr userDrawn="1"/>
        </p:nvPicPr>
        <p:blipFill>
          <a:blip r:embed="rId3"/>
          <a:stretch>
            <a:fillRect/>
          </a:stretch>
        </p:blipFill>
        <p:spPr>
          <a:xfrm>
            <a:off x="475206" y="10017729"/>
            <a:ext cx="1529269" cy="340525"/>
          </a:xfrm>
          <a:prstGeom prst="rect">
            <a:avLst/>
          </a:prstGeom>
        </p:spPr>
      </p:pic>
    </p:spTree>
    <p:extLst>
      <p:ext uri="{BB962C8B-B14F-4D97-AF65-F5344CB8AC3E}">
        <p14:creationId xmlns:p14="http://schemas.microsoft.com/office/powerpoint/2010/main" val="3351791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a:stretch>
            <a:fillRect/>
          </a:stretch>
        </p:blipFill>
        <p:spPr>
          <a:xfrm>
            <a:off x="584665" y="10001672"/>
            <a:ext cx="1529269" cy="340525"/>
          </a:xfrm>
          <a:prstGeom prst="rect">
            <a:avLst/>
          </a:prstGeom>
        </p:spPr>
      </p:pic>
      <p:sp>
        <p:nvSpPr>
          <p:cNvPr id="15" name="Rectangle 14">
            <a:extLst>
              <a:ext uri="{FF2B5EF4-FFF2-40B4-BE49-F238E27FC236}">
                <a16:creationId xmlns:a16="http://schemas.microsoft.com/office/drawing/2014/main" id="{DC28309D-0161-AA39-0A87-DB9EE095BC61}"/>
              </a:ext>
            </a:extLst>
          </p:cNvPr>
          <p:cNvSpPr/>
          <p:nvPr userDrawn="1"/>
        </p:nvSpPr>
        <p:spPr>
          <a:xfrm>
            <a:off x="-9440" y="3800813"/>
            <a:ext cx="7691930" cy="5040559"/>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23" name="Picture 22">
            <a:extLst>
              <a:ext uri="{FF2B5EF4-FFF2-40B4-BE49-F238E27FC236}">
                <a16:creationId xmlns:a16="http://schemas.microsoft.com/office/drawing/2014/main" id="{2DE19C4E-4804-964C-9782-ABE76B802EE7}"/>
              </a:ext>
            </a:extLst>
          </p:cNvPr>
          <p:cNvPicPr>
            <a:picLocks noChangeAspect="1"/>
          </p:cNvPicPr>
          <p:nvPr userDrawn="1"/>
        </p:nvPicPr>
        <p:blipFill rotWithShape="1">
          <a:blip r:embed="rId3">
            <a:alphaModFix/>
            <a:extLst>
              <a:ext uri="{28A0092B-C50C-407E-A947-70E740481C1C}">
                <a14:useLocalDpi xmlns:a14="http://schemas.microsoft.com/office/drawing/2010/main" val="0"/>
              </a:ext>
            </a:extLst>
          </a:blip>
          <a:srcRect l="80686" b="57537"/>
          <a:stretch/>
        </p:blipFill>
        <p:spPr>
          <a:xfrm rot="16558380">
            <a:off x="-382148" y="5167107"/>
            <a:ext cx="4065069" cy="4251248"/>
          </a:xfrm>
          <a:prstGeom prst="rect">
            <a:avLst/>
          </a:prstGeom>
        </p:spPr>
      </p:pic>
      <p:pic>
        <p:nvPicPr>
          <p:cNvPr id="24" name="Picture 23">
            <a:extLst>
              <a:ext uri="{FF2B5EF4-FFF2-40B4-BE49-F238E27FC236}">
                <a16:creationId xmlns:a16="http://schemas.microsoft.com/office/drawing/2014/main" id="{AA86FA06-2B05-8151-2ABA-5404E6E233F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84665" y="664052"/>
            <a:ext cx="3751056" cy="1623441"/>
          </a:xfrm>
          <a:prstGeom prst="rect">
            <a:avLst/>
          </a:prstGeom>
        </p:spPr>
      </p:pic>
      <p:sp>
        <p:nvSpPr>
          <p:cNvPr id="2" name="Rectangle 1">
            <a:extLst>
              <a:ext uri="{FF2B5EF4-FFF2-40B4-BE49-F238E27FC236}">
                <a16:creationId xmlns:a16="http://schemas.microsoft.com/office/drawing/2014/main" id="{A9800267-B956-7297-AB2E-4C9805A62339}"/>
              </a:ext>
            </a:extLst>
          </p:cNvPr>
          <p:cNvSpPr/>
          <p:nvPr userDrawn="1"/>
        </p:nvSpPr>
        <p:spPr>
          <a:xfrm flipV="1">
            <a:off x="-9440" y="9229787"/>
            <a:ext cx="4193871" cy="4192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spTree>
    <p:extLst>
      <p:ext uri="{BB962C8B-B14F-4D97-AF65-F5344CB8AC3E}">
        <p14:creationId xmlns:p14="http://schemas.microsoft.com/office/powerpoint/2010/main" val="21977556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bout/Intro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2B9CACD-95F6-C740-9957-885B4EF0752C}"/>
              </a:ext>
            </a:extLst>
          </p:cNvPr>
          <p:cNvSpPr/>
          <p:nvPr userDrawn="1"/>
        </p:nvSpPr>
        <p:spPr>
          <a:xfrm>
            <a:off x="525586" y="1811867"/>
            <a:ext cx="4912688" cy="8342510"/>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12" name="Picture Placeholder 3">
            <a:extLst>
              <a:ext uri="{FF2B5EF4-FFF2-40B4-BE49-F238E27FC236}">
                <a16:creationId xmlns:a16="http://schemas.microsoft.com/office/drawing/2014/main" id="{1B053317-9B63-0F46-9FAE-76C882544D89}"/>
              </a:ext>
            </a:extLst>
          </p:cNvPr>
          <p:cNvSpPr>
            <a:spLocks noGrp="1"/>
          </p:cNvSpPr>
          <p:nvPr>
            <p:ph type="pic" sz="quarter" idx="10"/>
          </p:nvPr>
        </p:nvSpPr>
        <p:spPr>
          <a:xfrm>
            <a:off x="2926339" y="576179"/>
            <a:ext cx="4107750" cy="580575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5" name="Text Placeholder 32">
            <a:extLst>
              <a:ext uri="{FF2B5EF4-FFF2-40B4-BE49-F238E27FC236}">
                <a16:creationId xmlns:a16="http://schemas.microsoft.com/office/drawing/2014/main" id="{66785BF5-4C01-4BA0-B7B8-E20F3597AD1E}"/>
              </a:ext>
            </a:extLst>
          </p:cNvPr>
          <p:cNvSpPr>
            <a:spLocks noGrp="1"/>
          </p:cNvSpPr>
          <p:nvPr>
            <p:ph type="body" sz="quarter" idx="47" hasCustomPrompt="1"/>
          </p:nvPr>
        </p:nvSpPr>
        <p:spPr>
          <a:xfrm>
            <a:off x="833868" y="6914471"/>
            <a:ext cx="4184942" cy="795499"/>
          </a:xfrm>
          <a:prstGeom prst="rect">
            <a:avLst/>
          </a:prstGeom>
        </p:spPr>
        <p:txBody>
          <a:bodyPr>
            <a:noAutofit/>
          </a:bodyPr>
          <a:lstStyle>
            <a:lvl1pPr marL="0" indent="0" algn="l">
              <a:buNone/>
              <a:defRPr sz="1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46" name="Text Placeholder 32">
            <a:extLst>
              <a:ext uri="{FF2B5EF4-FFF2-40B4-BE49-F238E27FC236}">
                <a16:creationId xmlns:a16="http://schemas.microsoft.com/office/drawing/2014/main" id="{59A563F4-B2A2-EB26-7DA9-8BD1D399687D}"/>
              </a:ext>
            </a:extLst>
          </p:cNvPr>
          <p:cNvSpPr>
            <a:spLocks noGrp="1"/>
          </p:cNvSpPr>
          <p:nvPr>
            <p:ph type="body" sz="quarter" idx="48" hasCustomPrompt="1"/>
          </p:nvPr>
        </p:nvSpPr>
        <p:spPr>
          <a:xfrm>
            <a:off x="841421" y="7946577"/>
            <a:ext cx="4179282" cy="1851989"/>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7" name="Slide Number Placeholder 5">
            <a:extLst>
              <a:ext uri="{FF2B5EF4-FFF2-40B4-BE49-F238E27FC236}">
                <a16:creationId xmlns:a16="http://schemas.microsoft.com/office/drawing/2014/main" id="{933E811B-E334-0F7C-96BF-3AF40B7D9255}"/>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pic>
        <p:nvPicPr>
          <p:cNvPr id="2" name="Picture 1">
            <a:extLst>
              <a:ext uri="{FF2B5EF4-FFF2-40B4-BE49-F238E27FC236}">
                <a16:creationId xmlns:a16="http://schemas.microsoft.com/office/drawing/2014/main" id="{6222FDB9-7BC9-B633-60D4-3E88945EBE5F}"/>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l="80686" b="57537"/>
          <a:stretch/>
        </p:blipFill>
        <p:spPr>
          <a:xfrm rot="369089">
            <a:off x="284466" y="1592856"/>
            <a:ext cx="2013857" cy="2106091"/>
          </a:xfrm>
          <a:prstGeom prst="rect">
            <a:avLst/>
          </a:prstGeom>
        </p:spPr>
      </p:pic>
    </p:spTree>
    <p:extLst>
      <p:ext uri="{BB962C8B-B14F-4D97-AF65-F5344CB8AC3E}">
        <p14:creationId xmlns:p14="http://schemas.microsoft.com/office/powerpoint/2010/main" val="3670157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s 01">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57E9DDA3-5508-124F-B846-4CE77542FE4E}"/>
              </a:ext>
            </a:extLst>
          </p:cNvPr>
          <p:cNvSpPr/>
          <p:nvPr userDrawn="1"/>
        </p:nvSpPr>
        <p:spPr>
          <a:xfrm rot="5400000">
            <a:off x="-4580219" y="4581274"/>
            <a:ext cx="10691814" cy="1529268"/>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solidFill>
                <a:srgbClr val="05203D"/>
              </a:solidFill>
              <a:latin typeface="Calibri" panose="020F0502020204030204" pitchFamily="34" charset="0"/>
              <a:cs typeface="Calibri" panose="020F0502020204030204" pitchFamily="34" charset="0"/>
            </a:endParaRPr>
          </a:p>
        </p:txBody>
      </p:sp>
      <p:sp>
        <p:nvSpPr>
          <p:cNvPr id="106" name="Text Placeholder 32">
            <a:extLst>
              <a:ext uri="{FF2B5EF4-FFF2-40B4-BE49-F238E27FC236}">
                <a16:creationId xmlns:a16="http://schemas.microsoft.com/office/drawing/2014/main" id="{86B01A13-C668-430D-CFC5-265C5B6253D7}"/>
              </a:ext>
            </a:extLst>
          </p:cNvPr>
          <p:cNvSpPr>
            <a:spLocks noGrp="1"/>
          </p:cNvSpPr>
          <p:nvPr>
            <p:ph type="body" sz="quarter" idx="11" hasCustomPrompt="1"/>
          </p:nvPr>
        </p:nvSpPr>
        <p:spPr>
          <a:xfrm>
            <a:off x="2118189" y="3964837"/>
            <a:ext cx="648000" cy="292876"/>
          </a:xfrm>
          <a:prstGeom prst="rect">
            <a:avLst/>
          </a:prstGeom>
        </p:spPr>
        <p:txBody>
          <a:bodyPr anchor="ctr">
            <a:noAutofit/>
          </a:bodyPr>
          <a:lstStyle>
            <a:lvl1pPr marL="0" indent="0" algn="l">
              <a:buNone/>
              <a:defRPr sz="2200" b="1" i="0">
                <a:solidFill>
                  <a:srgbClr val="00AAD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107" name="Text Placeholder 32">
            <a:extLst>
              <a:ext uri="{FF2B5EF4-FFF2-40B4-BE49-F238E27FC236}">
                <a16:creationId xmlns:a16="http://schemas.microsoft.com/office/drawing/2014/main" id="{30355578-E745-9BD0-A856-DBEC9CDCF6BA}"/>
              </a:ext>
            </a:extLst>
          </p:cNvPr>
          <p:cNvSpPr>
            <a:spLocks noGrp="1"/>
          </p:cNvSpPr>
          <p:nvPr>
            <p:ph type="body" sz="quarter" idx="49" hasCustomPrompt="1"/>
          </p:nvPr>
        </p:nvSpPr>
        <p:spPr>
          <a:xfrm>
            <a:off x="2732245" y="3964837"/>
            <a:ext cx="3942875" cy="292876"/>
          </a:xfrm>
          <a:prstGeom prst="rect">
            <a:avLst/>
          </a:prstGeom>
        </p:spPr>
        <p:txBody>
          <a:bodyPr anchor="ctr">
            <a:noAutofit/>
          </a:bodyPr>
          <a:lstStyle>
            <a:lvl1pPr marL="0" indent="0" algn="l">
              <a:buNone/>
              <a:defRPr sz="1400" b="0" i="0">
                <a:solidFill>
                  <a:srgbClr val="0D1C48"/>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108" name="Text Placeholder 32">
            <a:extLst>
              <a:ext uri="{FF2B5EF4-FFF2-40B4-BE49-F238E27FC236}">
                <a16:creationId xmlns:a16="http://schemas.microsoft.com/office/drawing/2014/main" id="{1483D1AB-5DBE-ED13-C638-D187E00E754A}"/>
              </a:ext>
            </a:extLst>
          </p:cNvPr>
          <p:cNvSpPr>
            <a:spLocks noGrp="1"/>
          </p:cNvSpPr>
          <p:nvPr>
            <p:ph type="body" sz="quarter" idx="13" hasCustomPrompt="1"/>
          </p:nvPr>
        </p:nvSpPr>
        <p:spPr>
          <a:xfrm>
            <a:off x="2118189" y="4440079"/>
            <a:ext cx="648000" cy="292876"/>
          </a:xfrm>
          <a:prstGeom prst="rect">
            <a:avLst/>
          </a:prstGeom>
        </p:spPr>
        <p:txBody>
          <a:bodyPr anchor="ctr">
            <a:noAutofit/>
          </a:bodyPr>
          <a:lstStyle>
            <a:lvl1pPr marL="0" indent="0" algn="l">
              <a:buNone/>
              <a:defRPr sz="2200" b="1" i="0">
                <a:solidFill>
                  <a:srgbClr val="00AAD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109" name="Text Placeholder 32">
            <a:extLst>
              <a:ext uri="{FF2B5EF4-FFF2-40B4-BE49-F238E27FC236}">
                <a16:creationId xmlns:a16="http://schemas.microsoft.com/office/drawing/2014/main" id="{0E904D35-974C-377E-0B62-7E1FEA95A52A}"/>
              </a:ext>
            </a:extLst>
          </p:cNvPr>
          <p:cNvSpPr>
            <a:spLocks noGrp="1"/>
          </p:cNvSpPr>
          <p:nvPr>
            <p:ph type="body" sz="quarter" idx="14" hasCustomPrompt="1"/>
          </p:nvPr>
        </p:nvSpPr>
        <p:spPr>
          <a:xfrm>
            <a:off x="2732245" y="4440205"/>
            <a:ext cx="3942875" cy="293549"/>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D1C48"/>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110" name="Text Placeholder 32">
            <a:extLst>
              <a:ext uri="{FF2B5EF4-FFF2-40B4-BE49-F238E27FC236}">
                <a16:creationId xmlns:a16="http://schemas.microsoft.com/office/drawing/2014/main" id="{04638117-ED94-CB12-A38B-3D197075E661}"/>
              </a:ext>
            </a:extLst>
          </p:cNvPr>
          <p:cNvSpPr>
            <a:spLocks noGrp="1"/>
          </p:cNvSpPr>
          <p:nvPr>
            <p:ph type="body" sz="quarter" idx="15" hasCustomPrompt="1"/>
          </p:nvPr>
        </p:nvSpPr>
        <p:spPr>
          <a:xfrm>
            <a:off x="2118189" y="4941213"/>
            <a:ext cx="648000" cy="292876"/>
          </a:xfrm>
          <a:prstGeom prst="rect">
            <a:avLst/>
          </a:prstGeom>
        </p:spPr>
        <p:txBody>
          <a:bodyPr anchor="ctr">
            <a:noAutofit/>
          </a:bodyPr>
          <a:lstStyle>
            <a:lvl1pPr marL="0" indent="0" algn="l">
              <a:buNone/>
              <a:defRPr sz="2200" b="1" i="0">
                <a:solidFill>
                  <a:srgbClr val="00AAD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111" name="Text Placeholder 32">
            <a:extLst>
              <a:ext uri="{FF2B5EF4-FFF2-40B4-BE49-F238E27FC236}">
                <a16:creationId xmlns:a16="http://schemas.microsoft.com/office/drawing/2014/main" id="{BF7573CD-5D0E-98EF-D198-D00F02C59AC1}"/>
              </a:ext>
            </a:extLst>
          </p:cNvPr>
          <p:cNvSpPr>
            <a:spLocks noGrp="1"/>
          </p:cNvSpPr>
          <p:nvPr>
            <p:ph type="body" sz="quarter" idx="19" hasCustomPrompt="1"/>
          </p:nvPr>
        </p:nvSpPr>
        <p:spPr>
          <a:xfrm>
            <a:off x="2732245" y="4941213"/>
            <a:ext cx="3942875" cy="292876"/>
          </a:xfrm>
          <a:prstGeom prst="rect">
            <a:avLst/>
          </a:prstGeom>
        </p:spPr>
        <p:txBody>
          <a:bodyPr anchor="ctr">
            <a:noAutofit/>
          </a:bodyPr>
          <a:lstStyle>
            <a:lvl1pPr marL="0" indent="0" algn="l">
              <a:buNone/>
              <a:defRPr sz="1400" b="0" i="0">
                <a:solidFill>
                  <a:srgbClr val="0D1C48"/>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112" name="Text Placeholder 32">
            <a:extLst>
              <a:ext uri="{FF2B5EF4-FFF2-40B4-BE49-F238E27FC236}">
                <a16:creationId xmlns:a16="http://schemas.microsoft.com/office/drawing/2014/main" id="{001CD029-76BF-5267-FCC9-AC374458EC63}"/>
              </a:ext>
            </a:extLst>
          </p:cNvPr>
          <p:cNvSpPr>
            <a:spLocks noGrp="1"/>
          </p:cNvSpPr>
          <p:nvPr>
            <p:ph type="body" sz="quarter" idx="17" hasCustomPrompt="1"/>
          </p:nvPr>
        </p:nvSpPr>
        <p:spPr>
          <a:xfrm>
            <a:off x="2118189" y="5442168"/>
            <a:ext cx="648000" cy="292876"/>
          </a:xfrm>
          <a:prstGeom prst="rect">
            <a:avLst/>
          </a:prstGeom>
        </p:spPr>
        <p:txBody>
          <a:bodyPr anchor="ctr">
            <a:noAutofit/>
          </a:bodyPr>
          <a:lstStyle>
            <a:lvl1pPr marL="0" indent="0" algn="l">
              <a:buNone/>
              <a:defRPr sz="2200" b="1" i="0">
                <a:solidFill>
                  <a:srgbClr val="00AAD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113" name="Text Placeholder 32">
            <a:extLst>
              <a:ext uri="{FF2B5EF4-FFF2-40B4-BE49-F238E27FC236}">
                <a16:creationId xmlns:a16="http://schemas.microsoft.com/office/drawing/2014/main" id="{9D496F3A-9EAD-7E5B-7683-3530771E57DB}"/>
              </a:ext>
            </a:extLst>
          </p:cNvPr>
          <p:cNvSpPr>
            <a:spLocks noGrp="1"/>
          </p:cNvSpPr>
          <p:nvPr>
            <p:ph type="body" sz="quarter" idx="20" hasCustomPrompt="1"/>
          </p:nvPr>
        </p:nvSpPr>
        <p:spPr>
          <a:xfrm>
            <a:off x="2732245" y="5442168"/>
            <a:ext cx="3942875" cy="292876"/>
          </a:xfrm>
          <a:prstGeom prst="rect">
            <a:avLst/>
          </a:prstGeom>
        </p:spPr>
        <p:txBody>
          <a:bodyPr anchor="ctr">
            <a:noAutofit/>
          </a:bodyPr>
          <a:lstStyle>
            <a:lvl1pPr marL="0" indent="0" algn="l">
              <a:buNone/>
              <a:defRPr sz="1400" b="0" i="0">
                <a:solidFill>
                  <a:srgbClr val="0D1C48"/>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114" name="Text Placeholder 32">
            <a:extLst>
              <a:ext uri="{FF2B5EF4-FFF2-40B4-BE49-F238E27FC236}">
                <a16:creationId xmlns:a16="http://schemas.microsoft.com/office/drawing/2014/main" id="{625508FB-1E5C-3437-B4C8-AF2A4553D848}"/>
              </a:ext>
            </a:extLst>
          </p:cNvPr>
          <p:cNvSpPr>
            <a:spLocks noGrp="1"/>
          </p:cNvSpPr>
          <p:nvPr>
            <p:ph type="body" sz="quarter" idx="21" hasCustomPrompt="1"/>
          </p:nvPr>
        </p:nvSpPr>
        <p:spPr>
          <a:xfrm>
            <a:off x="2118189" y="5943958"/>
            <a:ext cx="648000" cy="292876"/>
          </a:xfrm>
          <a:prstGeom prst="rect">
            <a:avLst/>
          </a:prstGeom>
        </p:spPr>
        <p:txBody>
          <a:bodyPr anchor="ctr">
            <a:noAutofit/>
          </a:bodyPr>
          <a:lstStyle>
            <a:lvl1pPr marL="0" indent="0" algn="l">
              <a:buNone/>
              <a:defRPr sz="2200" b="1" i="0">
                <a:solidFill>
                  <a:srgbClr val="00AAD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115" name="Text Placeholder 32">
            <a:extLst>
              <a:ext uri="{FF2B5EF4-FFF2-40B4-BE49-F238E27FC236}">
                <a16:creationId xmlns:a16="http://schemas.microsoft.com/office/drawing/2014/main" id="{021C53BA-EBD7-A22B-1913-D8525ED841B5}"/>
              </a:ext>
            </a:extLst>
          </p:cNvPr>
          <p:cNvSpPr>
            <a:spLocks noGrp="1"/>
          </p:cNvSpPr>
          <p:nvPr>
            <p:ph type="body" sz="quarter" idx="22" hasCustomPrompt="1"/>
          </p:nvPr>
        </p:nvSpPr>
        <p:spPr>
          <a:xfrm>
            <a:off x="2732245" y="5943958"/>
            <a:ext cx="3942875" cy="292876"/>
          </a:xfrm>
          <a:prstGeom prst="rect">
            <a:avLst/>
          </a:prstGeom>
        </p:spPr>
        <p:txBody>
          <a:bodyPr anchor="ctr">
            <a:noAutofit/>
          </a:bodyPr>
          <a:lstStyle>
            <a:lvl1pPr marL="0" indent="0" algn="l">
              <a:buNone/>
              <a:defRPr sz="1400" b="0" i="0">
                <a:solidFill>
                  <a:srgbClr val="0D1C48"/>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116" name="Text Placeholder 32">
            <a:extLst>
              <a:ext uri="{FF2B5EF4-FFF2-40B4-BE49-F238E27FC236}">
                <a16:creationId xmlns:a16="http://schemas.microsoft.com/office/drawing/2014/main" id="{73326E23-3F69-8B45-7ADA-61E5806C8AD1}"/>
              </a:ext>
            </a:extLst>
          </p:cNvPr>
          <p:cNvSpPr>
            <a:spLocks noGrp="1"/>
          </p:cNvSpPr>
          <p:nvPr>
            <p:ph type="body" sz="quarter" idx="51" hasCustomPrompt="1"/>
          </p:nvPr>
        </p:nvSpPr>
        <p:spPr>
          <a:xfrm>
            <a:off x="2127829" y="6473154"/>
            <a:ext cx="648000" cy="292876"/>
          </a:xfrm>
          <a:prstGeom prst="rect">
            <a:avLst/>
          </a:prstGeom>
        </p:spPr>
        <p:txBody>
          <a:bodyPr anchor="ctr">
            <a:noAutofit/>
          </a:bodyPr>
          <a:lstStyle>
            <a:lvl1pPr marL="0" indent="0" algn="l">
              <a:buNone/>
              <a:defRPr sz="2200" b="1" i="0">
                <a:solidFill>
                  <a:srgbClr val="00AAD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117" name="Text Placeholder 32">
            <a:extLst>
              <a:ext uri="{FF2B5EF4-FFF2-40B4-BE49-F238E27FC236}">
                <a16:creationId xmlns:a16="http://schemas.microsoft.com/office/drawing/2014/main" id="{89786B18-DBC8-6850-DD58-ACA1ACFB09E2}"/>
              </a:ext>
            </a:extLst>
          </p:cNvPr>
          <p:cNvSpPr>
            <a:spLocks noGrp="1"/>
          </p:cNvSpPr>
          <p:nvPr>
            <p:ph type="body" sz="quarter" idx="52" hasCustomPrompt="1"/>
          </p:nvPr>
        </p:nvSpPr>
        <p:spPr>
          <a:xfrm>
            <a:off x="2741885" y="6473154"/>
            <a:ext cx="3942875" cy="292876"/>
          </a:xfrm>
          <a:prstGeom prst="rect">
            <a:avLst/>
          </a:prstGeom>
        </p:spPr>
        <p:txBody>
          <a:bodyPr anchor="ctr">
            <a:noAutofit/>
          </a:bodyPr>
          <a:lstStyle>
            <a:lvl1pPr marL="0" indent="0" algn="l">
              <a:buNone/>
              <a:defRPr sz="1400" b="0" i="0">
                <a:solidFill>
                  <a:srgbClr val="0D1C48"/>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118" name="Text Placeholder 32">
            <a:extLst>
              <a:ext uri="{FF2B5EF4-FFF2-40B4-BE49-F238E27FC236}">
                <a16:creationId xmlns:a16="http://schemas.microsoft.com/office/drawing/2014/main" id="{5E3514C3-47EA-6B09-C5A8-5B292E47E30C}"/>
              </a:ext>
            </a:extLst>
          </p:cNvPr>
          <p:cNvSpPr>
            <a:spLocks noGrp="1"/>
          </p:cNvSpPr>
          <p:nvPr>
            <p:ph type="body" sz="quarter" idx="53" hasCustomPrompt="1"/>
          </p:nvPr>
        </p:nvSpPr>
        <p:spPr>
          <a:xfrm>
            <a:off x="2127829" y="6963386"/>
            <a:ext cx="648000" cy="292876"/>
          </a:xfrm>
          <a:prstGeom prst="rect">
            <a:avLst/>
          </a:prstGeom>
        </p:spPr>
        <p:txBody>
          <a:bodyPr anchor="ctr">
            <a:noAutofit/>
          </a:bodyPr>
          <a:lstStyle>
            <a:lvl1pPr marL="0" indent="0" algn="l">
              <a:buNone/>
              <a:defRPr sz="2200" b="1" i="0">
                <a:solidFill>
                  <a:srgbClr val="00AAD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119" name="Text Placeholder 32">
            <a:extLst>
              <a:ext uri="{FF2B5EF4-FFF2-40B4-BE49-F238E27FC236}">
                <a16:creationId xmlns:a16="http://schemas.microsoft.com/office/drawing/2014/main" id="{5535D7EB-A9E1-30C4-B0DE-D9400C7E67D2}"/>
              </a:ext>
            </a:extLst>
          </p:cNvPr>
          <p:cNvSpPr>
            <a:spLocks noGrp="1"/>
          </p:cNvSpPr>
          <p:nvPr>
            <p:ph type="body" sz="quarter" idx="54" hasCustomPrompt="1"/>
          </p:nvPr>
        </p:nvSpPr>
        <p:spPr>
          <a:xfrm>
            <a:off x="2741885" y="6963386"/>
            <a:ext cx="3942875" cy="292876"/>
          </a:xfrm>
          <a:prstGeom prst="rect">
            <a:avLst/>
          </a:prstGeom>
        </p:spPr>
        <p:txBody>
          <a:bodyPr anchor="ctr">
            <a:noAutofit/>
          </a:bodyPr>
          <a:lstStyle>
            <a:lvl1pPr marL="0" indent="0" algn="l">
              <a:buNone/>
              <a:defRPr sz="1400" b="0" i="0">
                <a:solidFill>
                  <a:srgbClr val="0D1C48"/>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81" name="Slide Number Placeholder 5">
            <a:extLst>
              <a:ext uri="{FF2B5EF4-FFF2-40B4-BE49-F238E27FC236}">
                <a16:creationId xmlns:a16="http://schemas.microsoft.com/office/drawing/2014/main" id="{184564D9-D416-2621-9930-A15549C59F96}"/>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1D4C60"/>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Picture Placeholder 3">
            <a:extLst>
              <a:ext uri="{FF2B5EF4-FFF2-40B4-BE49-F238E27FC236}">
                <a16:creationId xmlns:a16="http://schemas.microsoft.com/office/drawing/2014/main" id="{FB83C495-F66E-E0EB-15A1-2CDA3EF437F8}"/>
              </a:ext>
            </a:extLst>
          </p:cNvPr>
          <p:cNvSpPr>
            <a:spLocks noGrp="1"/>
          </p:cNvSpPr>
          <p:nvPr>
            <p:ph type="pic" sz="quarter" idx="55"/>
          </p:nvPr>
        </p:nvSpPr>
        <p:spPr>
          <a:xfrm>
            <a:off x="967154" y="673939"/>
            <a:ext cx="6592520" cy="26873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Box 6">
            <a:extLst>
              <a:ext uri="{FF2B5EF4-FFF2-40B4-BE49-F238E27FC236}">
                <a16:creationId xmlns:a16="http://schemas.microsoft.com/office/drawing/2014/main" id="{17BD6068-E998-6938-E1BC-03B7443232C1}"/>
              </a:ext>
            </a:extLst>
          </p:cNvPr>
          <p:cNvSpPr txBox="1"/>
          <p:nvPr userDrawn="1"/>
        </p:nvSpPr>
        <p:spPr>
          <a:xfrm>
            <a:off x="3754437" y="8346609"/>
            <a:ext cx="2920683" cy="369332"/>
          </a:xfrm>
          <a:prstGeom prst="rect">
            <a:avLst/>
          </a:prstGeom>
          <a:noFill/>
        </p:spPr>
        <p:txBody>
          <a:bodyPr wrap="square">
            <a:spAutoFit/>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IE" sz="600" b="0" i="0" u="none" strike="noStrike" dirty="0">
                <a:solidFill>
                  <a:srgbClr val="0B3A5B"/>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Neither the European Union nor the granting authority can be held responsible for them</a:t>
            </a:r>
            <a:endParaRPr lang="en-US" sz="600" i="0" dirty="0">
              <a:solidFill>
                <a:srgbClr val="0B3A5B"/>
              </a:solidFill>
              <a:latin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1B081936-5371-F016-7FBB-4D6883EA6DB9}"/>
              </a:ext>
            </a:extLst>
          </p:cNvPr>
          <p:cNvPicPr>
            <a:picLocks noChangeAspect="1"/>
          </p:cNvPicPr>
          <p:nvPr userDrawn="1"/>
        </p:nvPicPr>
        <p:blipFill>
          <a:blip r:embed="rId2"/>
          <a:stretch>
            <a:fillRect/>
          </a:stretch>
        </p:blipFill>
        <p:spPr>
          <a:xfrm>
            <a:off x="2225168" y="8353328"/>
            <a:ext cx="1529269" cy="340525"/>
          </a:xfrm>
          <a:prstGeom prst="rect">
            <a:avLst/>
          </a:prstGeom>
        </p:spPr>
      </p:pic>
      <p:pic>
        <p:nvPicPr>
          <p:cNvPr id="9" name="Picture 8">
            <a:extLst>
              <a:ext uri="{FF2B5EF4-FFF2-40B4-BE49-F238E27FC236}">
                <a16:creationId xmlns:a16="http://schemas.microsoft.com/office/drawing/2014/main" id="{2287FF2C-AE81-6B4D-B5C1-42BDF772E050}"/>
              </a:ext>
            </a:extLst>
          </p:cNvPr>
          <p:cNvPicPr>
            <a:picLocks noChangeAspect="1"/>
          </p:cNvPicPr>
          <p:nvPr userDrawn="1"/>
        </p:nvPicPr>
        <p:blipFill rotWithShape="1">
          <a:blip r:embed="rId3">
            <a:alphaModFix/>
            <a:extLst>
              <a:ext uri="{28A0092B-C50C-407E-A947-70E740481C1C}">
                <a14:useLocalDpi xmlns:a14="http://schemas.microsoft.com/office/drawing/2010/main" val="0"/>
              </a:ext>
            </a:extLst>
          </a:blip>
          <a:srcRect l="80686" b="57537"/>
          <a:stretch/>
        </p:blipFill>
        <p:spPr>
          <a:xfrm rot="16601113">
            <a:off x="-179391" y="8708363"/>
            <a:ext cx="2201672" cy="2302508"/>
          </a:xfrm>
          <a:prstGeom prst="rect">
            <a:avLst/>
          </a:prstGeom>
        </p:spPr>
      </p:pic>
    </p:spTree>
    <p:extLst>
      <p:ext uri="{BB962C8B-B14F-4D97-AF65-F5344CB8AC3E}">
        <p14:creationId xmlns:p14="http://schemas.microsoft.com/office/powerpoint/2010/main" val="530738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4B89B888-9D5F-5636-924B-426B38D2D12A}"/>
              </a:ext>
            </a:extLst>
          </p:cNvPr>
          <p:cNvSpPr/>
          <p:nvPr userDrawn="1"/>
        </p:nvSpPr>
        <p:spPr>
          <a:xfrm>
            <a:off x="0" y="2721935"/>
            <a:ext cx="7559675" cy="5379576"/>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0D1C48"/>
          </a:solidFill>
          <a:ln w="30808"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C2DAD3A7-6218-40F5-9D70-1539DB433337}"/>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l="80686" b="57537"/>
          <a:stretch/>
        </p:blipFill>
        <p:spPr>
          <a:xfrm rot="16508313">
            <a:off x="-287687" y="4641137"/>
            <a:ext cx="3834798" cy="4010431"/>
          </a:xfrm>
          <a:prstGeom prst="rect">
            <a:avLst/>
          </a:prstGeom>
        </p:spPr>
      </p:pic>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456556" y="968901"/>
            <a:ext cx="4819651" cy="3109490"/>
          </a:xfrm>
          <a:prstGeom prst="rect">
            <a:avLst/>
          </a:prstGeom>
          <a:effectLst>
            <a:glow rad="127000">
              <a:srgbClr val="414141"/>
            </a:glow>
          </a:effectLst>
        </p:spPr>
        <p:txBody>
          <a:bodyPr>
            <a:noAutofit/>
          </a:bodyPr>
          <a:lstStyle>
            <a:lvl1pPr marL="0" indent="0" algn="l">
              <a:buNone/>
              <a:defRPr sz="13000" b="1">
                <a:solidFill>
                  <a:srgbClr val="EF4D84"/>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Slide Number Placeholder 5">
            <a:extLst>
              <a:ext uri="{FF2B5EF4-FFF2-40B4-BE49-F238E27FC236}">
                <a16:creationId xmlns:a16="http://schemas.microsoft.com/office/drawing/2014/main" id="{30EFB463-2CCC-6D67-A87C-FCB7F8EFFBBD}"/>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812456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4B89B888-9D5F-5636-924B-426B38D2D12A}"/>
              </a:ext>
            </a:extLst>
          </p:cNvPr>
          <p:cNvSpPr/>
          <p:nvPr userDrawn="1"/>
        </p:nvSpPr>
        <p:spPr>
          <a:xfrm>
            <a:off x="2493818" y="1079845"/>
            <a:ext cx="5069577" cy="5111949"/>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0D1C48"/>
          </a:solidFill>
          <a:ln w="30808"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C2DAD3A7-6218-40F5-9D70-1539DB433337}"/>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l="80686" b="57537"/>
          <a:stretch/>
        </p:blipFill>
        <p:spPr>
          <a:xfrm rot="11242072">
            <a:off x="5049131" y="3465373"/>
            <a:ext cx="2885996" cy="3018174"/>
          </a:xfrm>
          <a:prstGeom prst="rect">
            <a:avLst/>
          </a:prstGeom>
        </p:spPr>
      </p:pic>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2923309" y="1351673"/>
            <a:ext cx="4819651" cy="3109490"/>
          </a:xfrm>
          <a:prstGeom prst="rect">
            <a:avLst/>
          </a:prstGeom>
          <a:effectLst>
            <a:glow rad="127000">
              <a:srgbClr val="414141"/>
            </a:glow>
          </a:effectLst>
        </p:spPr>
        <p:txBody>
          <a:bodyPr>
            <a:noAutofit/>
          </a:bodyPr>
          <a:lstStyle>
            <a:lvl1pPr marL="0" indent="0" algn="l">
              <a:buNone/>
              <a:defRPr sz="13000"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Slide Number Placeholder 5">
            <a:extLst>
              <a:ext uri="{FF2B5EF4-FFF2-40B4-BE49-F238E27FC236}">
                <a16:creationId xmlns:a16="http://schemas.microsoft.com/office/drawing/2014/main" id="{30EFB463-2CCC-6D67-A87C-FCB7F8EFFBBD}"/>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Picture Placeholder 3">
            <a:extLst>
              <a:ext uri="{FF2B5EF4-FFF2-40B4-BE49-F238E27FC236}">
                <a16:creationId xmlns:a16="http://schemas.microsoft.com/office/drawing/2014/main" id="{D2AF183F-B686-C5F1-987B-E4073BCA6A3F}"/>
              </a:ext>
            </a:extLst>
          </p:cNvPr>
          <p:cNvSpPr>
            <a:spLocks noGrp="1"/>
          </p:cNvSpPr>
          <p:nvPr>
            <p:ph type="pic" sz="quarter" idx="10"/>
          </p:nvPr>
        </p:nvSpPr>
        <p:spPr>
          <a:xfrm>
            <a:off x="0" y="4461163"/>
            <a:ext cx="5514109" cy="436932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24423680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0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04BD6C1-801F-A773-43FA-E56FFDE549FA}"/>
              </a:ext>
            </a:extLst>
          </p:cNvPr>
          <p:cNvSpPr/>
          <p:nvPr userDrawn="1"/>
        </p:nvSpPr>
        <p:spPr>
          <a:xfrm>
            <a:off x="21903" y="-1"/>
            <a:ext cx="7537772" cy="10691813"/>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701051D-DB10-C156-02E6-B7327F7887FB}"/>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l="80686" b="57537"/>
          <a:stretch/>
        </p:blipFill>
        <p:spPr>
          <a:xfrm rot="5736271">
            <a:off x="5554219" y="-303040"/>
            <a:ext cx="2201672" cy="2302508"/>
          </a:xfrm>
          <a:prstGeom prst="rect">
            <a:avLst/>
          </a:prstGeom>
        </p:spPr>
      </p:pic>
      <p:sp>
        <p:nvSpPr>
          <p:cNvPr id="29" name="Text Placeholder 32">
            <a:extLst>
              <a:ext uri="{FF2B5EF4-FFF2-40B4-BE49-F238E27FC236}">
                <a16:creationId xmlns:a16="http://schemas.microsoft.com/office/drawing/2014/main" id="{B670A47E-CE10-702B-C027-51698412A13E}"/>
              </a:ext>
            </a:extLst>
          </p:cNvPr>
          <p:cNvSpPr>
            <a:spLocks noGrp="1"/>
          </p:cNvSpPr>
          <p:nvPr>
            <p:ph type="body" sz="quarter" idx="64" hasCustomPrompt="1"/>
          </p:nvPr>
        </p:nvSpPr>
        <p:spPr>
          <a:xfrm>
            <a:off x="697281" y="1599143"/>
            <a:ext cx="5682254" cy="8415713"/>
          </a:xfrm>
          <a:prstGeom prst="rect">
            <a:avLst/>
          </a:prstGeom>
          <a:noFill/>
        </p:spPr>
        <p:txBody>
          <a:bodyPr numCol="2" spcCol="288000" anchor="t">
            <a:noAutofit/>
          </a:bodyPr>
          <a:lstStyle>
            <a:lvl1pPr marL="0" indent="0" algn="l">
              <a:lnSpc>
                <a:spcPct val="100000"/>
              </a:lnSpc>
              <a:spcBef>
                <a:spcPts val="0"/>
              </a:spcBef>
              <a:buNone/>
              <a:defRPr sz="1100" b="0" i="0">
                <a:solidFill>
                  <a:srgbClr val="0D1C4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 name="Rectangle 2">
            <a:extLst>
              <a:ext uri="{FF2B5EF4-FFF2-40B4-BE49-F238E27FC236}">
                <a16:creationId xmlns:a16="http://schemas.microsoft.com/office/drawing/2014/main" id="{E503E773-055E-3A8F-B7A8-F32583576A20}"/>
              </a:ext>
            </a:extLst>
          </p:cNvPr>
          <p:cNvSpPr/>
          <p:nvPr userDrawn="1"/>
        </p:nvSpPr>
        <p:spPr>
          <a:xfrm>
            <a:off x="192316" y="252924"/>
            <a:ext cx="6818084" cy="102140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32">
            <a:extLst>
              <a:ext uri="{FF2B5EF4-FFF2-40B4-BE49-F238E27FC236}">
                <a16:creationId xmlns:a16="http://schemas.microsoft.com/office/drawing/2014/main" id="{AF76BD86-5F60-C9DD-DBE6-C425C9182F5A}"/>
              </a:ext>
            </a:extLst>
          </p:cNvPr>
          <p:cNvSpPr>
            <a:spLocks noGrp="1"/>
          </p:cNvSpPr>
          <p:nvPr>
            <p:ph type="body" sz="quarter" idx="61" hasCustomPrompt="1"/>
          </p:nvPr>
        </p:nvSpPr>
        <p:spPr>
          <a:xfrm>
            <a:off x="-9335" y="644872"/>
            <a:ext cx="3483429" cy="586086"/>
          </a:xfrm>
          <a:prstGeom prst="rect">
            <a:avLst/>
          </a:prstGeom>
          <a:solidFill>
            <a:srgbClr val="00AAD3"/>
          </a:solidFill>
        </p:spPr>
        <p:txBody>
          <a:bodyPr anchor="ctr">
            <a:noAutofit/>
          </a:bodyPr>
          <a:lstStyle>
            <a:lvl1pPr marL="7318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12" name="Slide Number Placeholder 5">
            <a:extLst>
              <a:ext uri="{FF2B5EF4-FFF2-40B4-BE49-F238E27FC236}">
                <a16:creationId xmlns:a16="http://schemas.microsoft.com/office/drawing/2014/main" id="{93F71317-5FDE-E6A7-37D6-89EF087B3444}"/>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cxnSp>
        <p:nvCxnSpPr>
          <p:cNvPr id="14" name="Straight Connector 13">
            <a:extLst>
              <a:ext uri="{FF2B5EF4-FFF2-40B4-BE49-F238E27FC236}">
                <a16:creationId xmlns:a16="http://schemas.microsoft.com/office/drawing/2014/main" id="{41F1E9AE-A8CF-14E8-1AFF-4C4A74FF46FD}"/>
              </a:ext>
            </a:extLst>
          </p:cNvPr>
          <p:cNvCxnSpPr/>
          <p:nvPr userDrawn="1"/>
        </p:nvCxnSpPr>
        <p:spPr>
          <a:xfrm>
            <a:off x="7176656" y="10282519"/>
            <a:ext cx="190704"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21693C9B-2299-AD46-F290-D87C66C129CA}"/>
              </a:ext>
            </a:extLst>
          </p:cNvPr>
          <p:cNvGrpSpPr/>
          <p:nvPr userDrawn="1"/>
        </p:nvGrpSpPr>
        <p:grpSpPr>
          <a:xfrm>
            <a:off x="7246224" y="8078075"/>
            <a:ext cx="233877" cy="2268000"/>
            <a:chOff x="7246224" y="8158285"/>
            <a:chExt cx="233877" cy="2268000"/>
          </a:xfrm>
        </p:grpSpPr>
        <p:pic>
          <p:nvPicPr>
            <p:cNvPr id="6" name="Picture 5">
              <a:extLst>
                <a:ext uri="{FF2B5EF4-FFF2-40B4-BE49-F238E27FC236}">
                  <a16:creationId xmlns:a16="http://schemas.microsoft.com/office/drawing/2014/main" id="{977583D3-7F12-F9C2-D358-6AAD4B1F02E0}"/>
                </a:ext>
              </a:extLst>
            </p:cNvPr>
            <p:cNvPicPr>
              <a:picLocks noChangeAspect="1"/>
            </p:cNvPicPr>
            <p:nvPr userDrawn="1"/>
          </p:nvPicPr>
          <p:blipFill rotWithShape="1">
            <a:blip r:embed="rId3">
              <a:lum bright="70000" contrast="-70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t="72505" b="15154"/>
            <a:stretch/>
          </p:blipFill>
          <p:spPr>
            <a:xfrm rot="16200000">
              <a:off x="6172792" y="9231717"/>
              <a:ext cx="2268000" cy="121135"/>
            </a:xfrm>
            <a:prstGeom prst="rect">
              <a:avLst/>
            </a:prstGeom>
          </p:spPr>
        </p:pic>
        <p:pic>
          <p:nvPicPr>
            <p:cNvPr id="8" name="Picture 7">
              <a:extLst>
                <a:ext uri="{FF2B5EF4-FFF2-40B4-BE49-F238E27FC236}">
                  <a16:creationId xmlns:a16="http://schemas.microsoft.com/office/drawing/2014/main" id="{F3611E2D-8392-5E36-5471-276C1F2F466B}"/>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28719" t="80212" r="55306" b="3529"/>
            <a:stretch/>
          </p:blipFill>
          <p:spPr>
            <a:xfrm rot="16200000">
              <a:off x="7219151" y="9517091"/>
              <a:ext cx="362311" cy="159589"/>
            </a:xfrm>
            <a:prstGeom prst="rect">
              <a:avLst/>
            </a:prstGeom>
          </p:spPr>
        </p:pic>
      </p:grpSp>
    </p:spTree>
    <p:extLst>
      <p:ext uri="{BB962C8B-B14F-4D97-AF65-F5344CB8AC3E}">
        <p14:creationId xmlns:p14="http://schemas.microsoft.com/office/powerpoint/2010/main" val="25450003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Quote/Statement 03">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4E8932A-A485-43A5-A210-0AAB8AE7DC37}"/>
              </a:ext>
            </a:extLst>
          </p:cNvPr>
          <p:cNvSpPr>
            <a:spLocks noGrp="1"/>
          </p:cNvSpPr>
          <p:nvPr>
            <p:ph type="pic" sz="quarter" idx="10"/>
          </p:nvPr>
        </p:nvSpPr>
        <p:spPr>
          <a:xfrm>
            <a:off x="776964" y="760761"/>
            <a:ext cx="6005748" cy="917029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22" name="Freeform 21">
            <a:extLst>
              <a:ext uri="{FF2B5EF4-FFF2-40B4-BE49-F238E27FC236}">
                <a16:creationId xmlns:a16="http://schemas.microsoft.com/office/drawing/2014/main" id="{A97A6B7C-6C4D-0938-DE63-7C34C0A12425}"/>
              </a:ext>
            </a:extLst>
          </p:cNvPr>
          <p:cNvSpPr/>
          <p:nvPr userDrawn="1"/>
        </p:nvSpPr>
        <p:spPr>
          <a:xfrm rot="10800000">
            <a:off x="-30783" y="-1"/>
            <a:ext cx="7596693" cy="10691813"/>
          </a:xfrm>
          <a:custGeom>
            <a:avLst/>
            <a:gdLst>
              <a:gd name="connsiteX0" fmla="*/ 7385206 w 7596693"/>
              <a:gd name="connsiteY0" fmla="*/ 10480325 h 10691813"/>
              <a:gd name="connsiteX1" fmla="*/ 7385206 w 7596693"/>
              <a:gd name="connsiteY1" fmla="*/ 211487 h 10691813"/>
              <a:gd name="connsiteX2" fmla="*/ 3786072 w 7596693"/>
              <a:gd name="connsiteY2" fmla="*/ 211487 h 10691813"/>
              <a:gd name="connsiteX3" fmla="*/ 3786071 w 7596693"/>
              <a:gd name="connsiteY3" fmla="*/ 211487 h 10691813"/>
              <a:gd name="connsiteX4" fmla="*/ 211487 w 7596693"/>
              <a:gd name="connsiteY4" fmla="*/ 211487 h 10691813"/>
              <a:gd name="connsiteX5" fmla="*/ 211487 w 7596693"/>
              <a:gd name="connsiteY5" fmla="*/ 10480325 h 10691813"/>
              <a:gd name="connsiteX6" fmla="*/ 3786071 w 7596693"/>
              <a:gd name="connsiteY6" fmla="*/ 10480325 h 10691813"/>
              <a:gd name="connsiteX7" fmla="*/ 3786072 w 7596693"/>
              <a:gd name="connsiteY7" fmla="*/ 10480325 h 10691813"/>
              <a:gd name="connsiteX8" fmla="*/ 211487 w 7596693"/>
              <a:gd name="connsiteY8" fmla="*/ 10691813 h 10691813"/>
              <a:gd name="connsiteX9" fmla="*/ 0 w 7596693"/>
              <a:gd name="connsiteY9" fmla="*/ 10691813 h 10691813"/>
              <a:gd name="connsiteX10" fmla="*/ 0 w 7596693"/>
              <a:gd name="connsiteY10" fmla="*/ 18350 h 10691813"/>
              <a:gd name="connsiteX11" fmla="*/ 85060 w 7596693"/>
              <a:gd name="connsiteY11" fmla="*/ 18350 h 10691813"/>
              <a:gd name="connsiteX12" fmla="*/ 85060 w 7596693"/>
              <a:gd name="connsiteY12" fmla="*/ 0 h 10691813"/>
              <a:gd name="connsiteX13" fmla="*/ 3786071 w 7596693"/>
              <a:gd name="connsiteY13" fmla="*/ 0 h 10691813"/>
              <a:gd name="connsiteX14" fmla="*/ 3786072 w 7596693"/>
              <a:gd name="connsiteY14" fmla="*/ 0 h 10691813"/>
              <a:gd name="connsiteX15" fmla="*/ 7385206 w 7596693"/>
              <a:gd name="connsiteY15" fmla="*/ 0 h 10691813"/>
              <a:gd name="connsiteX16" fmla="*/ 7487083 w 7596693"/>
              <a:gd name="connsiteY16" fmla="*/ 0 h 10691813"/>
              <a:gd name="connsiteX17" fmla="*/ 7596693 w 7596693"/>
              <a:gd name="connsiteY17" fmla="*/ 0 h 10691813"/>
              <a:gd name="connsiteX18" fmla="*/ 7596693 w 7596693"/>
              <a:gd name="connsiteY18" fmla="*/ 10691812 h 10691813"/>
              <a:gd name="connsiteX19" fmla="*/ 7487082 w 7596693"/>
              <a:gd name="connsiteY19" fmla="*/ 10691812 h 10691813"/>
              <a:gd name="connsiteX20" fmla="*/ 7385206 w 7596693"/>
              <a:gd name="connsiteY20" fmla="*/ 10691812 h 10691813"/>
              <a:gd name="connsiteX21" fmla="*/ 3786072 w 7596693"/>
              <a:gd name="connsiteY21" fmla="*/ 10691812 h 10691813"/>
              <a:gd name="connsiteX22" fmla="*/ 3786071 w 7596693"/>
              <a:gd name="connsiteY22" fmla="*/ 10691812 h 10691813"/>
              <a:gd name="connsiteX23" fmla="*/ 211487 w 7596693"/>
              <a:gd name="connsiteY23" fmla="*/ 10691812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96693" h="10691813">
                <a:moveTo>
                  <a:pt x="7385206" y="10480325"/>
                </a:moveTo>
                <a:lnTo>
                  <a:pt x="7385206" y="211487"/>
                </a:lnTo>
                <a:lnTo>
                  <a:pt x="3786072" y="211487"/>
                </a:lnTo>
                <a:lnTo>
                  <a:pt x="3786071" y="211487"/>
                </a:lnTo>
                <a:lnTo>
                  <a:pt x="211487" y="211487"/>
                </a:lnTo>
                <a:lnTo>
                  <a:pt x="211487" y="10480325"/>
                </a:lnTo>
                <a:lnTo>
                  <a:pt x="3786071" y="10480325"/>
                </a:lnTo>
                <a:lnTo>
                  <a:pt x="3786072" y="10480325"/>
                </a:lnTo>
                <a:close/>
                <a:moveTo>
                  <a:pt x="211487" y="10691813"/>
                </a:moveTo>
                <a:lnTo>
                  <a:pt x="0" y="10691813"/>
                </a:lnTo>
                <a:lnTo>
                  <a:pt x="0" y="18350"/>
                </a:lnTo>
                <a:lnTo>
                  <a:pt x="85060" y="18350"/>
                </a:lnTo>
                <a:lnTo>
                  <a:pt x="85060" y="0"/>
                </a:lnTo>
                <a:lnTo>
                  <a:pt x="3786071" y="0"/>
                </a:lnTo>
                <a:lnTo>
                  <a:pt x="3786072" y="0"/>
                </a:lnTo>
                <a:lnTo>
                  <a:pt x="7385206" y="0"/>
                </a:lnTo>
                <a:lnTo>
                  <a:pt x="7487083" y="0"/>
                </a:lnTo>
                <a:lnTo>
                  <a:pt x="7596693" y="0"/>
                </a:lnTo>
                <a:lnTo>
                  <a:pt x="7596693" y="10691812"/>
                </a:lnTo>
                <a:lnTo>
                  <a:pt x="7487082" y="10691812"/>
                </a:lnTo>
                <a:lnTo>
                  <a:pt x="7385206" y="10691812"/>
                </a:lnTo>
                <a:lnTo>
                  <a:pt x="3786072" y="10691812"/>
                </a:lnTo>
                <a:lnTo>
                  <a:pt x="3786071" y="10691812"/>
                </a:lnTo>
                <a:lnTo>
                  <a:pt x="211487" y="10691812"/>
                </a:lnTo>
                <a:close/>
              </a:path>
            </a:pathLst>
          </a:cu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163566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Statement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9080A93-BA24-F38B-739F-16FE9DDF3E11}"/>
              </a:ext>
            </a:extLst>
          </p:cNvPr>
          <p:cNvSpPr/>
          <p:nvPr userDrawn="1"/>
        </p:nvSpPr>
        <p:spPr>
          <a:xfrm rot="5400000">
            <a:off x="1225776" y="-1225776"/>
            <a:ext cx="5108448" cy="7560000"/>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solidFill>
                <a:srgbClr val="05203D"/>
              </a:solidFill>
              <a:latin typeface="Calibri" panose="020F0502020204030204" pitchFamily="34" charset="0"/>
              <a:cs typeface="Calibri" panose="020F0502020204030204" pitchFamily="34" charset="0"/>
            </a:endParaRPr>
          </a:p>
        </p:txBody>
      </p:sp>
      <p:sp>
        <p:nvSpPr>
          <p:cNvPr id="18" name="Text Placeholder 32">
            <a:extLst>
              <a:ext uri="{FF2B5EF4-FFF2-40B4-BE49-F238E27FC236}">
                <a16:creationId xmlns:a16="http://schemas.microsoft.com/office/drawing/2014/main" id="{9E177808-669D-283C-7D6E-53FC30C84236}"/>
              </a:ext>
            </a:extLst>
          </p:cNvPr>
          <p:cNvSpPr>
            <a:spLocks noGrp="1"/>
          </p:cNvSpPr>
          <p:nvPr>
            <p:ph type="body" sz="quarter" idx="61" hasCustomPrompt="1"/>
          </p:nvPr>
        </p:nvSpPr>
        <p:spPr>
          <a:xfrm>
            <a:off x="664758" y="993757"/>
            <a:ext cx="4159271"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F5822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YOUR TEXT HERE</a:t>
            </a:r>
          </a:p>
        </p:txBody>
      </p:sp>
      <p:sp>
        <p:nvSpPr>
          <p:cNvPr id="19" name="Text Placeholder 32">
            <a:extLst>
              <a:ext uri="{FF2B5EF4-FFF2-40B4-BE49-F238E27FC236}">
                <a16:creationId xmlns:a16="http://schemas.microsoft.com/office/drawing/2014/main" id="{150450FD-DF74-4A1E-DAB4-34979C959B90}"/>
              </a:ext>
            </a:extLst>
          </p:cNvPr>
          <p:cNvSpPr>
            <a:spLocks noGrp="1"/>
          </p:cNvSpPr>
          <p:nvPr>
            <p:ph type="body" sz="quarter" idx="62" hasCustomPrompt="1"/>
          </p:nvPr>
        </p:nvSpPr>
        <p:spPr>
          <a:xfrm>
            <a:off x="664759" y="1849054"/>
            <a:ext cx="4159270"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F5822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YOUR TEXT HERE</a:t>
            </a:r>
          </a:p>
        </p:txBody>
      </p:sp>
      <p:sp>
        <p:nvSpPr>
          <p:cNvPr id="25" name="Text Placeholder 32">
            <a:extLst>
              <a:ext uri="{FF2B5EF4-FFF2-40B4-BE49-F238E27FC236}">
                <a16:creationId xmlns:a16="http://schemas.microsoft.com/office/drawing/2014/main" id="{08C6061D-F5F3-3BE5-67FF-EC4329788DD8}"/>
              </a:ext>
            </a:extLst>
          </p:cNvPr>
          <p:cNvSpPr>
            <a:spLocks noGrp="1"/>
          </p:cNvSpPr>
          <p:nvPr>
            <p:ph type="body" sz="quarter" idx="63" hasCustomPrompt="1"/>
          </p:nvPr>
        </p:nvSpPr>
        <p:spPr>
          <a:xfrm>
            <a:off x="664758" y="2704351"/>
            <a:ext cx="4159269"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F5822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YOUR TEXT HERE</a:t>
            </a:r>
          </a:p>
        </p:txBody>
      </p:sp>
      <p:sp>
        <p:nvSpPr>
          <p:cNvPr id="31" name="Text Placeholder 32">
            <a:extLst>
              <a:ext uri="{FF2B5EF4-FFF2-40B4-BE49-F238E27FC236}">
                <a16:creationId xmlns:a16="http://schemas.microsoft.com/office/drawing/2014/main" id="{E3828B49-DB6D-4C9E-7FCB-F5B0A3067B37}"/>
              </a:ext>
            </a:extLst>
          </p:cNvPr>
          <p:cNvSpPr>
            <a:spLocks noGrp="1"/>
          </p:cNvSpPr>
          <p:nvPr>
            <p:ph type="body" sz="quarter" idx="48" hasCustomPrompt="1"/>
          </p:nvPr>
        </p:nvSpPr>
        <p:spPr>
          <a:xfrm>
            <a:off x="767886" y="5474208"/>
            <a:ext cx="6010866" cy="4223848"/>
          </a:xfrm>
          <a:prstGeom prst="rect">
            <a:avLst/>
          </a:prstGeom>
        </p:spPr>
        <p:txBody>
          <a:bodyPr numCol="2" spcCol="288000" anchor="t">
            <a:noAutofit/>
          </a:bodyPr>
          <a:lstStyle>
            <a:lvl1pPr marL="0" indent="0" algn="l">
              <a:lnSpc>
                <a:spcPct val="100000"/>
              </a:lnSpc>
              <a:spcBef>
                <a:spcPts val="0"/>
              </a:spcBef>
              <a:buNone/>
              <a:defRPr sz="1100" b="0" i="0">
                <a:solidFill>
                  <a:srgbClr val="0D1C4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2" name="Slide Number Placeholder 5">
            <a:extLst>
              <a:ext uri="{FF2B5EF4-FFF2-40B4-BE49-F238E27FC236}">
                <a16:creationId xmlns:a16="http://schemas.microsoft.com/office/drawing/2014/main" id="{E144C293-21D9-3400-8609-B087F94CC36A}"/>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pic>
        <p:nvPicPr>
          <p:cNvPr id="2" name="Picture 1">
            <a:extLst>
              <a:ext uri="{FF2B5EF4-FFF2-40B4-BE49-F238E27FC236}">
                <a16:creationId xmlns:a16="http://schemas.microsoft.com/office/drawing/2014/main" id="{7DE92D3D-5816-ECC6-8BE2-5D407B0E2782}"/>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l="80686" b="57537"/>
          <a:stretch/>
        </p:blipFill>
        <p:spPr>
          <a:xfrm rot="11184841">
            <a:off x="4983220" y="2348312"/>
            <a:ext cx="2927099" cy="3061159"/>
          </a:xfrm>
          <a:prstGeom prst="rect">
            <a:avLst/>
          </a:prstGeom>
        </p:spPr>
      </p:pic>
    </p:spTree>
    <p:extLst>
      <p:ext uri="{BB962C8B-B14F-4D97-AF65-F5344CB8AC3E}">
        <p14:creationId xmlns:p14="http://schemas.microsoft.com/office/powerpoint/2010/main" val="1025213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59D3DE8C-EA9F-1512-4604-ACCA95072AB0}"/>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800" b="0" i="0">
                <a:solidFill>
                  <a:srgbClr val="0D1C48"/>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pic>
        <p:nvPicPr>
          <p:cNvPr id="2" name="Picture 1">
            <a:extLst>
              <a:ext uri="{FF2B5EF4-FFF2-40B4-BE49-F238E27FC236}">
                <a16:creationId xmlns:a16="http://schemas.microsoft.com/office/drawing/2014/main" id="{0755D8F3-9B38-FAB5-62C0-518B3492F5ED}"/>
              </a:ext>
            </a:extLst>
          </p:cNvPr>
          <p:cNvPicPr>
            <a:picLocks noChangeAspect="1"/>
          </p:cNvPicPr>
          <p:nvPr userDrawn="1"/>
        </p:nvPicPr>
        <p:blipFill rotWithShape="1">
          <a:blip r:embed="rId14">
            <a:extLst>
              <a:ext uri="{28A0092B-C50C-407E-A947-70E740481C1C}">
                <a14:useLocalDpi xmlns:a14="http://schemas.microsoft.com/office/drawing/2010/main" val="0"/>
              </a:ext>
            </a:extLst>
          </a:blip>
          <a:srcRect t="72505"/>
          <a:stretch/>
        </p:blipFill>
        <p:spPr>
          <a:xfrm rot="16200000">
            <a:off x="6247164" y="9157345"/>
            <a:ext cx="2268000" cy="269880"/>
          </a:xfrm>
          <a:prstGeom prst="rect">
            <a:avLst/>
          </a:prstGeom>
        </p:spPr>
      </p:pic>
    </p:spTree>
    <p:extLst>
      <p:ext uri="{BB962C8B-B14F-4D97-AF65-F5344CB8AC3E}">
        <p14:creationId xmlns:p14="http://schemas.microsoft.com/office/powerpoint/2010/main" val="2333879095"/>
      </p:ext>
    </p:extLst>
  </p:cSld>
  <p:clrMap bg1="lt1" tx1="dk1" bg2="lt2" tx2="dk2" accent1="accent1" accent2="accent2" accent3="accent3" accent4="accent4" accent5="accent5" accent6="accent6" hlink="hlink" folHlink="folHlink"/>
  <p:sldLayoutIdLst>
    <p:sldLayoutId id="2147483780" r:id="rId1"/>
    <p:sldLayoutId id="2147483806" r:id="rId2"/>
    <p:sldLayoutId id="2147483760" r:id="rId3"/>
    <p:sldLayoutId id="2147483798" r:id="rId4"/>
    <p:sldLayoutId id="2147483800" r:id="rId5"/>
    <p:sldLayoutId id="2147483805" r:id="rId6"/>
    <p:sldLayoutId id="2147483782" r:id="rId7"/>
    <p:sldLayoutId id="2147483786" r:id="rId8"/>
    <p:sldLayoutId id="2147483758" r:id="rId9"/>
    <p:sldLayoutId id="2147483787" r:id="rId10"/>
    <p:sldLayoutId id="2147483802" r:id="rId11"/>
    <p:sldLayoutId id="2147483804" r:id="rId12"/>
  </p:sldLayoutIdLst>
  <p:hf hdr="0" ftr="0" dt="0"/>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g"/><Relationship Id="rId1" Type="http://schemas.openxmlformats.org/officeDocument/2006/relationships/slideLayout" Target="../slideLayouts/slideLayout12.xml"/><Relationship Id="rId6" Type="http://schemas.openxmlformats.org/officeDocument/2006/relationships/hyperlink" Target="https://www.facebook.com/people/Digifabseu/61560517612358/" TargetMode="External"/><Relationship Id="rId5" Type="http://schemas.openxmlformats.org/officeDocument/2006/relationships/hyperlink" Target="https://www.instagram.com/digifabseu/" TargetMode="External"/><Relationship Id="rId4" Type="http://schemas.openxmlformats.org/officeDocument/2006/relationships/hyperlink" Target="https://www.linkedin.com/company/digifabseu/"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 name="Graphic 12">
            <a:extLst>
              <a:ext uri="{FF2B5EF4-FFF2-40B4-BE49-F238E27FC236}">
                <a16:creationId xmlns:a16="http://schemas.microsoft.com/office/drawing/2014/main" id="{5A6686DC-018C-12D4-CD4B-43071E9C8B06}"/>
              </a:ext>
            </a:extLst>
          </p:cNvPr>
          <p:cNvGrpSpPr/>
          <p:nvPr/>
        </p:nvGrpSpPr>
        <p:grpSpPr>
          <a:xfrm rot="19311650">
            <a:off x="2217201" y="5427516"/>
            <a:ext cx="4295005" cy="2571141"/>
            <a:chOff x="-2243261" y="4194862"/>
            <a:chExt cx="621482" cy="372041"/>
          </a:xfrm>
        </p:grpSpPr>
        <p:sp>
          <p:nvSpPr>
            <p:cNvPr id="93" name="Freeform 92">
              <a:extLst>
                <a:ext uri="{FF2B5EF4-FFF2-40B4-BE49-F238E27FC236}">
                  <a16:creationId xmlns:a16="http://schemas.microsoft.com/office/drawing/2014/main" id="{BFE8E1B7-940E-BE71-1E86-2B3A6EBD2D28}"/>
                </a:ext>
              </a:extLst>
            </p:cNvPr>
            <p:cNvSpPr/>
            <p:nvPr/>
          </p:nvSpPr>
          <p:spPr>
            <a:xfrm>
              <a:off x="-2243261" y="4450166"/>
              <a:ext cx="117063" cy="116737"/>
            </a:xfrm>
            <a:custGeom>
              <a:avLst/>
              <a:gdLst>
                <a:gd name="connsiteX0" fmla="*/ 0 w 117063"/>
                <a:gd name="connsiteY0" fmla="*/ 87316 h 116737"/>
                <a:gd name="connsiteX1" fmla="*/ 83753 w 117063"/>
                <a:gd name="connsiteY1" fmla="*/ 0 h 116737"/>
                <a:gd name="connsiteX2" fmla="*/ 117063 w 117063"/>
                <a:gd name="connsiteY2" fmla="*/ 116738 h 116737"/>
              </a:gdLst>
              <a:ahLst/>
              <a:cxnLst>
                <a:cxn ang="0">
                  <a:pos x="connsiteX0" y="connsiteY0"/>
                </a:cxn>
                <a:cxn ang="0">
                  <a:pos x="connsiteX1" y="connsiteY1"/>
                </a:cxn>
                <a:cxn ang="0">
                  <a:pos x="connsiteX2" y="connsiteY2"/>
                </a:cxn>
              </a:cxnLst>
              <a:rect l="l" t="t" r="r" b="b"/>
              <a:pathLst>
                <a:path w="117063" h="116737">
                  <a:moveTo>
                    <a:pt x="0" y="87316"/>
                  </a:moveTo>
                  <a:lnTo>
                    <a:pt x="83753" y="0"/>
                  </a:lnTo>
                  <a:lnTo>
                    <a:pt x="117063" y="116738"/>
                  </a:lnTo>
                  <a:close/>
                </a:path>
              </a:pathLst>
            </a:custGeom>
            <a:solidFill>
              <a:srgbClr val="0080AA"/>
            </a:solidFill>
            <a:ln w="9502"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4CBC04A7-B37B-8410-840D-F863AA5E0512}"/>
                </a:ext>
              </a:extLst>
            </p:cNvPr>
            <p:cNvSpPr/>
            <p:nvPr/>
          </p:nvSpPr>
          <p:spPr>
            <a:xfrm>
              <a:off x="-1743600" y="4324887"/>
              <a:ext cx="83752" cy="119584"/>
            </a:xfrm>
            <a:custGeom>
              <a:avLst/>
              <a:gdLst>
                <a:gd name="connsiteX0" fmla="*/ 83753 w 83752"/>
                <a:gd name="connsiteY0" fmla="*/ 119585 h 119584"/>
                <a:gd name="connsiteX1" fmla="*/ 0 w 83752"/>
                <a:gd name="connsiteY1" fmla="*/ 105349 h 119584"/>
                <a:gd name="connsiteX2" fmla="*/ 46635 w 83752"/>
                <a:gd name="connsiteY2" fmla="*/ 0 h 119584"/>
              </a:gdLst>
              <a:ahLst/>
              <a:cxnLst>
                <a:cxn ang="0">
                  <a:pos x="connsiteX0" y="connsiteY0"/>
                </a:cxn>
                <a:cxn ang="0">
                  <a:pos x="connsiteX1" y="connsiteY1"/>
                </a:cxn>
                <a:cxn ang="0">
                  <a:pos x="connsiteX2" y="connsiteY2"/>
                </a:cxn>
              </a:cxnLst>
              <a:rect l="l" t="t" r="r" b="b"/>
              <a:pathLst>
                <a:path w="83752" h="119584">
                  <a:moveTo>
                    <a:pt x="83753" y="119585"/>
                  </a:moveTo>
                  <a:lnTo>
                    <a:pt x="0" y="105349"/>
                  </a:lnTo>
                  <a:lnTo>
                    <a:pt x="46635" y="0"/>
                  </a:lnTo>
                  <a:close/>
                </a:path>
              </a:pathLst>
            </a:custGeom>
            <a:solidFill>
              <a:srgbClr val="FAA61A"/>
            </a:solidFill>
            <a:ln w="9502"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5EECCB1C-148A-F6A7-97DF-9868AF7B469A}"/>
                </a:ext>
              </a:extLst>
            </p:cNvPr>
            <p:cNvSpPr/>
            <p:nvPr/>
          </p:nvSpPr>
          <p:spPr>
            <a:xfrm>
              <a:off x="-1922527" y="4194862"/>
              <a:ext cx="160843" cy="117686"/>
            </a:xfrm>
            <a:custGeom>
              <a:avLst/>
              <a:gdLst>
                <a:gd name="connsiteX0" fmla="*/ 160843 w 160843"/>
                <a:gd name="connsiteY0" fmla="*/ 0 h 117686"/>
                <a:gd name="connsiteX1" fmla="*/ 48539 w 160843"/>
                <a:gd name="connsiteY1" fmla="*/ 117687 h 117686"/>
                <a:gd name="connsiteX2" fmla="*/ 0 w 160843"/>
                <a:gd name="connsiteY2" fmla="*/ 28473 h 117686"/>
              </a:gdLst>
              <a:ahLst/>
              <a:cxnLst>
                <a:cxn ang="0">
                  <a:pos x="connsiteX0" y="connsiteY0"/>
                </a:cxn>
                <a:cxn ang="0">
                  <a:pos x="connsiteX1" y="connsiteY1"/>
                </a:cxn>
                <a:cxn ang="0">
                  <a:pos x="connsiteX2" y="connsiteY2"/>
                </a:cxn>
              </a:cxnLst>
              <a:rect l="l" t="t" r="r" b="b"/>
              <a:pathLst>
                <a:path w="160843" h="117686">
                  <a:moveTo>
                    <a:pt x="160843" y="0"/>
                  </a:moveTo>
                  <a:lnTo>
                    <a:pt x="48539" y="117687"/>
                  </a:lnTo>
                  <a:lnTo>
                    <a:pt x="0" y="28473"/>
                  </a:lnTo>
                  <a:close/>
                </a:path>
              </a:pathLst>
            </a:custGeom>
            <a:solidFill>
              <a:srgbClr val="FFD400"/>
            </a:solidFill>
            <a:ln w="9502"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347138DD-4FF8-CFE6-37E0-9F4DA352B9E5}"/>
                </a:ext>
              </a:extLst>
            </p:cNvPr>
            <p:cNvSpPr/>
            <p:nvPr/>
          </p:nvSpPr>
          <p:spPr>
            <a:xfrm>
              <a:off x="-2224227" y="4313498"/>
              <a:ext cx="97076" cy="74028"/>
            </a:xfrm>
            <a:custGeom>
              <a:avLst/>
              <a:gdLst>
                <a:gd name="connsiteX0" fmla="*/ 0 w 97076"/>
                <a:gd name="connsiteY0" fmla="*/ 74029 h 74028"/>
                <a:gd name="connsiteX1" fmla="*/ 66621 w 97076"/>
                <a:gd name="connsiteY1" fmla="*/ 0 h 74028"/>
                <a:gd name="connsiteX2" fmla="*/ 97077 w 97076"/>
                <a:gd name="connsiteY2" fmla="*/ 54098 h 74028"/>
              </a:gdLst>
              <a:ahLst/>
              <a:cxnLst>
                <a:cxn ang="0">
                  <a:pos x="connsiteX0" y="connsiteY0"/>
                </a:cxn>
                <a:cxn ang="0">
                  <a:pos x="connsiteX1" y="connsiteY1"/>
                </a:cxn>
                <a:cxn ang="0">
                  <a:pos x="connsiteX2" y="connsiteY2"/>
                </a:cxn>
              </a:cxnLst>
              <a:rect l="l" t="t" r="r" b="b"/>
              <a:pathLst>
                <a:path w="97076" h="74028">
                  <a:moveTo>
                    <a:pt x="0" y="74029"/>
                  </a:moveTo>
                  <a:lnTo>
                    <a:pt x="66621" y="0"/>
                  </a:lnTo>
                  <a:lnTo>
                    <a:pt x="97077" y="54098"/>
                  </a:lnTo>
                  <a:close/>
                </a:path>
              </a:pathLst>
            </a:custGeom>
            <a:solidFill>
              <a:srgbClr val="00AAD3"/>
            </a:solidFill>
            <a:ln w="9502"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166B0312-D31A-3EB7-0733-F539CEE4C437}"/>
                </a:ext>
              </a:extLst>
            </p:cNvPr>
            <p:cNvSpPr/>
            <p:nvPr/>
          </p:nvSpPr>
          <p:spPr>
            <a:xfrm>
              <a:off x="-1696966" y="4207200"/>
              <a:ext cx="75187" cy="49352"/>
            </a:xfrm>
            <a:custGeom>
              <a:avLst/>
              <a:gdLst>
                <a:gd name="connsiteX0" fmla="*/ 75187 w 75187"/>
                <a:gd name="connsiteY0" fmla="*/ 49352 h 49352"/>
                <a:gd name="connsiteX1" fmla="*/ 0 w 75187"/>
                <a:gd name="connsiteY1" fmla="*/ 42709 h 49352"/>
                <a:gd name="connsiteX2" fmla="*/ 19035 w 75187"/>
                <a:gd name="connsiteY2" fmla="*/ 0 h 49352"/>
              </a:gdLst>
              <a:ahLst/>
              <a:cxnLst>
                <a:cxn ang="0">
                  <a:pos x="connsiteX0" y="connsiteY0"/>
                </a:cxn>
                <a:cxn ang="0">
                  <a:pos x="connsiteX1" y="connsiteY1"/>
                </a:cxn>
                <a:cxn ang="0">
                  <a:pos x="connsiteX2" y="connsiteY2"/>
                </a:cxn>
              </a:cxnLst>
              <a:rect l="l" t="t" r="r" b="b"/>
              <a:pathLst>
                <a:path w="75187" h="49352">
                  <a:moveTo>
                    <a:pt x="75187" y="49352"/>
                  </a:moveTo>
                  <a:lnTo>
                    <a:pt x="0" y="42709"/>
                  </a:lnTo>
                  <a:lnTo>
                    <a:pt x="19035" y="0"/>
                  </a:lnTo>
                  <a:close/>
                </a:path>
              </a:pathLst>
            </a:custGeom>
            <a:solidFill>
              <a:srgbClr val="FAA61A"/>
            </a:solidFill>
            <a:ln w="9502"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3AC75D65-59DD-2C6C-F9B7-914E548AF6E4}"/>
                </a:ext>
              </a:extLst>
            </p:cNvPr>
            <p:cNvSpPr/>
            <p:nvPr/>
          </p:nvSpPr>
          <p:spPr>
            <a:xfrm>
              <a:off x="-1989148" y="4423592"/>
              <a:ext cx="123725" cy="122432"/>
            </a:xfrm>
            <a:custGeom>
              <a:avLst/>
              <a:gdLst>
                <a:gd name="connsiteX0" fmla="*/ 0 w 123725"/>
                <a:gd name="connsiteY0" fmla="*/ 0 h 122432"/>
                <a:gd name="connsiteX1" fmla="*/ 123726 w 123725"/>
                <a:gd name="connsiteY1" fmla="*/ 60742 h 122432"/>
                <a:gd name="connsiteX2" fmla="*/ 63766 w 123725"/>
                <a:gd name="connsiteY2" fmla="*/ 122432 h 122432"/>
              </a:gdLst>
              <a:ahLst/>
              <a:cxnLst>
                <a:cxn ang="0">
                  <a:pos x="connsiteX0" y="connsiteY0"/>
                </a:cxn>
                <a:cxn ang="0">
                  <a:pos x="connsiteX1" y="connsiteY1"/>
                </a:cxn>
                <a:cxn ang="0">
                  <a:pos x="connsiteX2" y="connsiteY2"/>
                </a:cxn>
              </a:cxnLst>
              <a:rect l="l" t="t" r="r" b="b"/>
              <a:pathLst>
                <a:path w="123725" h="122432">
                  <a:moveTo>
                    <a:pt x="0" y="0"/>
                  </a:moveTo>
                  <a:lnTo>
                    <a:pt x="123726" y="60742"/>
                  </a:lnTo>
                  <a:lnTo>
                    <a:pt x="63766" y="122432"/>
                  </a:lnTo>
                  <a:close/>
                </a:path>
              </a:pathLst>
            </a:custGeom>
            <a:solidFill>
              <a:srgbClr val="C93360"/>
            </a:solidFill>
            <a:ln w="9502" cap="flat">
              <a:noFill/>
              <a:prstDash val="solid"/>
              <a:miter/>
            </a:ln>
          </p:spPr>
          <p:txBody>
            <a:bodyPr rtlCol="0" anchor="ctr"/>
            <a:lstStyle/>
            <a:p>
              <a:endParaRPr lang="en-US"/>
            </a:p>
          </p:txBody>
        </p:sp>
      </p:grpSp>
      <p:grpSp>
        <p:nvGrpSpPr>
          <p:cNvPr id="154" name="Group 153">
            <a:extLst>
              <a:ext uri="{FF2B5EF4-FFF2-40B4-BE49-F238E27FC236}">
                <a16:creationId xmlns:a16="http://schemas.microsoft.com/office/drawing/2014/main" id="{2BCDAC50-A076-D350-7577-F53C94749466}"/>
              </a:ext>
            </a:extLst>
          </p:cNvPr>
          <p:cNvGrpSpPr/>
          <p:nvPr/>
        </p:nvGrpSpPr>
        <p:grpSpPr>
          <a:xfrm rot="20663724">
            <a:off x="5051839" y="2077943"/>
            <a:ext cx="2678670" cy="1966538"/>
            <a:chOff x="-3210224" y="5270177"/>
            <a:chExt cx="620531" cy="455561"/>
          </a:xfrm>
        </p:grpSpPr>
        <p:sp>
          <p:nvSpPr>
            <p:cNvPr id="99" name="Freeform 98">
              <a:extLst>
                <a:ext uri="{FF2B5EF4-FFF2-40B4-BE49-F238E27FC236}">
                  <a16:creationId xmlns:a16="http://schemas.microsoft.com/office/drawing/2014/main" id="{C0B0E347-DBB8-733D-63F7-A4486F7D4FB3}"/>
                </a:ext>
              </a:extLst>
            </p:cNvPr>
            <p:cNvSpPr/>
            <p:nvPr/>
          </p:nvSpPr>
          <p:spPr>
            <a:xfrm>
              <a:off x="-2660121" y="5289158"/>
              <a:ext cx="70428" cy="72130"/>
            </a:xfrm>
            <a:custGeom>
              <a:avLst/>
              <a:gdLst>
                <a:gd name="connsiteX0" fmla="*/ 0 w 70428"/>
                <a:gd name="connsiteY0" fmla="*/ 21829 h 72130"/>
                <a:gd name="connsiteX1" fmla="*/ 70428 w 70428"/>
                <a:gd name="connsiteY1" fmla="*/ 0 h 72130"/>
                <a:gd name="connsiteX2" fmla="*/ 53297 w 70428"/>
                <a:gd name="connsiteY2" fmla="*/ 72131 h 72130"/>
              </a:gdLst>
              <a:ahLst/>
              <a:cxnLst>
                <a:cxn ang="0">
                  <a:pos x="connsiteX0" y="connsiteY0"/>
                </a:cxn>
                <a:cxn ang="0">
                  <a:pos x="connsiteX1" y="connsiteY1"/>
                </a:cxn>
                <a:cxn ang="0">
                  <a:pos x="connsiteX2" y="connsiteY2"/>
                </a:cxn>
              </a:cxnLst>
              <a:rect l="l" t="t" r="r" b="b"/>
              <a:pathLst>
                <a:path w="70428" h="72130">
                  <a:moveTo>
                    <a:pt x="0" y="21829"/>
                  </a:moveTo>
                  <a:lnTo>
                    <a:pt x="70428" y="0"/>
                  </a:lnTo>
                  <a:lnTo>
                    <a:pt x="53297" y="72131"/>
                  </a:lnTo>
                  <a:close/>
                </a:path>
              </a:pathLst>
            </a:custGeom>
            <a:solidFill>
              <a:srgbClr val="0080AA"/>
            </a:solidFill>
            <a:ln w="9502"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FE97E993-6D7D-7804-0596-E3EDCA95B899}"/>
                </a:ext>
              </a:extLst>
            </p:cNvPr>
            <p:cNvSpPr/>
            <p:nvPr/>
          </p:nvSpPr>
          <p:spPr>
            <a:xfrm>
              <a:off x="-3210224" y="5637473"/>
              <a:ext cx="91366" cy="88265"/>
            </a:xfrm>
            <a:custGeom>
              <a:avLst/>
              <a:gdLst>
                <a:gd name="connsiteX0" fmla="*/ 31407 w 91366"/>
                <a:gd name="connsiteY0" fmla="*/ 88265 h 88265"/>
                <a:gd name="connsiteX1" fmla="*/ 0 w 91366"/>
                <a:gd name="connsiteY1" fmla="*/ 0 h 88265"/>
                <a:gd name="connsiteX2" fmla="*/ 91367 w 91366"/>
                <a:gd name="connsiteY2" fmla="*/ 17084 h 88265"/>
              </a:gdLst>
              <a:ahLst/>
              <a:cxnLst>
                <a:cxn ang="0">
                  <a:pos x="connsiteX0" y="connsiteY0"/>
                </a:cxn>
                <a:cxn ang="0">
                  <a:pos x="connsiteX1" y="connsiteY1"/>
                </a:cxn>
                <a:cxn ang="0">
                  <a:pos x="connsiteX2" y="connsiteY2"/>
                </a:cxn>
              </a:cxnLst>
              <a:rect l="l" t="t" r="r" b="b"/>
              <a:pathLst>
                <a:path w="91366" h="88265">
                  <a:moveTo>
                    <a:pt x="31407" y="88265"/>
                  </a:moveTo>
                  <a:lnTo>
                    <a:pt x="0" y="0"/>
                  </a:lnTo>
                  <a:lnTo>
                    <a:pt x="91367" y="17084"/>
                  </a:lnTo>
                  <a:close/>
                </a:path>
              </a:pathLst>
            </a:custGeom>
            <a:solidFill>
              <a:srgbClr val="EF4D84"/>
            </a:solidFill>
            <a:ln w="9502"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8A85B55B-6E95-B9F0-6000-93A3E2C96016}"/>
                </a:ext>
              </a:extLst>
            </p:cNvPr>
            <p:cNvSpPr/>
            <p:nvPr/>
          </p:nvSpPr>
          <p:spPr>
            <a:xfrm>
              <a:off x="-2801930" y="5533073"/>
              <a:ext cx="70428" cy="79723"/>
            </a:xfrm>
            <a:custGeom>
              <a:avLst/>
              <a:gdLst>
                <a:gd name="connsiteX0" fmla="*/ 1903 w 70428"/>
                <a:gd name="connsiteY0" fmla="*/ 79723 h 79723"/>
                <a:gd name="connsiteX1" fmla="*/ 0 w 70428"/>
                <a:gd name="connsiteY1" fmla="*/ 0 h 79723"/>
                <a:gd name="connsiteX2" fmla="*/ 70428 w 70428"/>
                <a:gd name="connsiteY2" fmla="*/ 37963 h 79723"/>
              </a:gdLst>
              <a:ahLst/>
              <a:cxnLst>
                <a:cxn ang="0">
                  <a:pos x="connsiteX0" y="connsiteY0"/>
                </a:cxn>
                <a:cxn ang="0">
                  <a:pos x="connsiteX1" y="connsiteY1"/>
                </a:cxn>
                <a:cxn ang="0">
                  <a:pos x="connsiteX2" y="connsiteY2"/>
                </a:cxn>
              </a:cxnLst>
              <a:rect l="l" t="t" r="r" b="b"/>
              <a:pathLst>
                <a:path w="70428" h="79723">
                  <a:moveTo>
                    <a:pt x="1903" y="79723"/>
                  </a:moveTo>
                  <a:lnTo>
                    <a:pt x="0" y="0"/>
                  </a:lnTo>
                  <a:lnTo>
                    <a:pt x="70428" y="37963"/>
                  </a:lnTo>
                  <a:close/>
                </a:path>
              </a:pathLst>
            </a:custGeom>
            <a:solidFill>
              <a:srgbClr val="FAA61A"/>
            </a:solidFill>
            <a:ln w="9502"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E43B021F-A513-41AD-C684-C421EFEB6465}"/>
                </a:ext>
              </a:extLst>
            </p:cNvPr>
            <p:cNvSpPr/>
            <p:nvPr/>
          </p:nvSpPr>
          <p:spPr>
            <a:xfrm>
              <a:off x="-3026539" y="5517888"/>
              <a:ext cx="92318" cy="152802"/>
            </a:xfrm>
            <a:custGeom>
              <a:avLst/>
              <a:gdLst>
                <a:gd name="connsiteX0" fmla="*/ 85656 w 92318"/>
                <a:gd name="connsiteY0" fmla="*/ 0 h 152802"/>
                <a:gd name="connsiteX1" fmla="*/ 92318 w 92318"/>
                <a:gd name="connsiteY1" fmla="*/ 152803 h 152802"/>
                <a:gd name="connsiteX2" fmla="*/ 0 w 92318"/>
                <a:gd name="connsiteY2" fmla="*/ 127177 h 152802"/>
              </a:gdLst>
              <a:ahLst/>
              <a:cxnLst>
                <a:cxn ang="0">
                  <a:pos x="connsiteX0" y="connsiteY0"/>
                </a:cxn>
                <a:cxn ang="0">
                  <a:pos x="connsiteX1" y="connsiteY1"/>
                </a:cxn>
                <a:cxn ang="0">
                  <a:pos x="connsiteX2" y="connsiteY2"/>
                </a:cxn>
              </a:cxnLst>
              <a:rect l="l" t="t" r="r" b="b"/>
              <a:pathLst>
                <a:path w="92318" h="152802">
                  <a:moveTo>
                    <a:pt x="85656" y="0"/>
                  </a:moveTo>
                  <a:lnTo>
                    <a:pt x="92318" y="152803"/>
                  </a:lnTo>
                  <a:lnTo>
                    <a:pt x="0" y="127177"/>
                  </a:lnTo>
                  <a:close/>
                </a:path>
              </a:pathLst>
            </a:custGeom>
            <a:solidFill>
              <a:srgbClr val="FFD400"/>
            </a:solidFill>
            <a:ln w="9502"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054457F6-31B0-D735-0DCF-2FA857E70495}"/>
                </a:ext>
              </a:extLst>
            </p:cNvPr>
            <p:cNvSpPr/>
            <p:nvPr/>
          </p:nvSpPr>
          <p:spPr>
            <a:xfrm>
              <a:off x="-3179769" y="5490365"/>
              <a:ext cx="82800" cy="83519"/>
            </a:xfrm>
            <a:custGeom>
              <a:avLst/>
              <a:gdLst>
                <a:gd name="connsiteX0" fmla="*/ 0 w 82800"/>
                <a:gd name="connsiteY0" fmla="*/ 0 h 83519"/>
                <a:gd name="connsiteX1" fmla="*/ 82801 w 82800"/>
                <a:gd name="connsiteY1" fmla="*/ 42709 h 83519"/>
                <a:gd name="connsiteX2" fmla="*/ 40925 w 82800"/>
                <a:gd name="connsiteY2" fmla="*/ 83520 h 83519"/>
              </a:gdLst>
              <a:ahLst/>
              <a:cxnLst>
                <a:cxn ang="0">
                  <a:pos x="connsiteX0" y="connsiteY0"/>
                </a:cxn>
                <a:cxn ang="0">
                  <a:pos x="connsiteX1" y="connsiteY1"/>
                </a:cxn>
                <a:cxn ang="0">
                  <a:pos x="connsiteX2" y="connsiteY2"/>
                </a:cxn>
              </a:cxnLst>
              <a:rect l="l" t="t" r="r" b="b"/>
              <a:pathLst>
                <a:path w="82800" h="83519">
                  <a:moveTo>
                    <a:pt x="0" y="0"/>
                  </a:moveTo>
                  <a:lnTo>
                    <a:pt x="82801" y="42709"/>
                  </a:lnTo>
                  <a:lnTo>
                    <a:pt x="40925" y="83520"/>
                  </a:lnTo>
                  <a:close/>
                </a:path>
              </a:pathLst>
            </a:custGeom>
            <a:solidFill>
              <a:srgbClr val="00AAD3"/>
            </a:solidFill>
            <a:ln w="9502"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3045C6B9-5174-6816-9D44-B49DB0A873B3}"/>
                </a:ext>
              </a:extLst>
            </p:cNvPr>
            <p:cNvSpPr/>
            <p:nvPr/>
          </p:nvSpPr>
          <p:spPr>
            <a:xfrm>
              <a:off x="-2778136" y="5270177"/>
              <a:ext cx="81849" cy="91112"/>
            </a:xfrm>
            <a:custGeom>
              <a:avLst/>
              <a:gdLst>
                <a:gd name="connsiteX0" fmla="*/ 81849 w 81849"/>
                <a:gd name="connsiteY0" fmla="*/ 91112 h 91112"/>
                <a:gd name="connsiteX1" fmla="*/ 0 w 81849"/>
                <a:gd name="connsiteY1" fmla="*/ 37963 h 91112"/>
                <a:gd name="connsiteX2" fmla="*/ 47587 w 81849"/>
                <a:gd name="connsiteY2" fmla="*/ 0 h 91112"/>
              </a:gdLst>
              <a:ahLst/>
              <a:cxnLst>
                <a:cxn ang="0">
                  <a:pos x="connsiteX0" y="connsiteY0"/>
                </a:cxn>
                <a:cxn ang="0">
                  <a:pos x="connsiteX1" y="connsiteY1"/>
                </a:cxn>
                <a:cxn ang="0">
                  <a:pos x="connsiteX2" y="connsiteY2"/>
                </a:cxn>
              </a:cxnLst>
              <a:rect l="l" t="t" r="r" b="b"/>
              <a:pathLst>
                <a:path w="81849" h="91112">
                  <a:moveTo>
                    <a:pt x="81849" y="91112"/>
                  </a:moveTo>
                  <a:lnTo>
                    <a:pt x="0" y="37963"/>
                  </a:lnTo>
                  <a:lnTo>
                    <a:pt x="47587" y="0"/>
                  </a:lnTo>
                  <a:close/>
                </a:path>
              </a:pathLst>
            </a:custGeom>
            <a:solidFill>
              <a:srgbClr val="C93360"/>
            </a:solidFill>
            <a:ln w="9502" cap="flat">
              <a:noFill/>
              <a:prstDash val="solid"/>
              <a:miter/>
            </a:ln>
          </p:spPr>
          <p:txBody>
            <a:bodyPr rtlCol="0" anchor="ctr"/>
            <a:lstStyle/>
            <a:p>
              <a:endParaRPr lang="en-US"/>
            </a:p>
          </p:txBody>
        </p:sp>
      </p:grpSp>
      <p:sp>
        <p:nvSpPr>
          <p:cNvPr id="155" name="Rectangle 154">
            <a:extLst>
              <a:ext uri="{FF2B5EF4-FFF2-40B4-BE49-F238E27FC236}">
                <a16:creationId xmlns:a16="http://schemas.microsoft.com/office/drawing/2014/main" id="{DC424E8C-B66F-CF6A-4857-C059F27FBD29}"/>
              </a:ext>
            </a:extLst>
          </p:cNvPr>
          <p:cNvSpPr/>
          <p:nvPr/>
        </p:nvSpPr>
        <p:spPr>
          <a:xfrm>
            <a:off x="516191" y="6531497"/>
            <a:ext cx="5933107"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6" name="TextBox 155">
            <a:extLst>
              <a:ext uri="{FF2B5EF4-FFF2-40B4-BE49-F238E27FC236}">
                <a16:creationId xmlns:a16="http://schemas.microsoft.com/office/drawing/2014/main" id="{4A28F563-4900-1B21-1656-1722C2E84BE4}"/>
              </a:ext>
            </a:extLst>
          </p:cNvPr>
          <p:cNvSpPr txBox="1"/>
          <p:nvPr/>
        </p:nvSpPr>
        <p:spPr>
          <a:xfrm>
            <a:off x="626449" y="6662390"/>
            <a:ext cx="5193088" cy="477054"/>
          </a:xfrm>
          <a:prstGeom prst="rect">
            <a:avLst/>
          </a:prstGeom>
          <a:noFill/>
        </p:spPr>
        <p:txBody>
          <a:bodyPr wrap="none" lIns="91440" tIns="45720" rIns="91440" bIns="45720" rtlCol="0" anchor="t">
            <a:spAutoFit/>
          </a:bodyPr>
          <a:lstStyle/>
          <a:p>
            <a:r>
              <a:rPr lang="pl-PL" sz="2500" b="1" spc="324" dirty="0">
                <a:solidFill>
                  <a:schemeClr val="accent1"/>
                </a:solidFill>
                <a:latin typeface="Calibri"/>
                <a:ea typeface="Calibri"/>
                <a:cs typeface="Calibri"/>
              </a:rPr>
              <a:t>ORGANISATIONAL RESILIENCE</a:t>
            </a:r>
            <a:endParaRPr lang="en-US" sz="2500" dirty="0">
              <a:solidFill>
                <a:schemeClr val="accent1"/>
              </a:solidFill>
              <a:ea typeface="Calibri"/>
              <a:cs typeface="Calibri"/>
            </a:endParaRPr>
          </a:p>
        </p:txBody>
      </p:sp>
      <p:sp>
        <p:nvSpPr>
          <p:cNvPr id="157" name="Rectangle 156">
            <a:extLst>
              <a:ext uri="{FF2B5EF4-FFF2-40B4-BE49-F238E27FC236}">
                <a16:creationId xmlns:a16="http://schemas.microsoft.com/office/drawing/2014/main" id="{B52363D8-FCA0-481E-42E7-CFF8390CA3EB}"/>
              </a:ext>
            </a:extLst>
          </p:cNvPr>
          <p:cNvSpPr/>
          <p:nvPr/>
        </p:nvSpPr>
        <p:spPr>
          <a:xfrm>
            <a:off x="516192" y="7390667"/>
            <a:ext cx="407871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8" name="TextBox 157">
            <a:extLst>
              <a:ext uri="{FF2B5EF4-FFF2-40B4-BE49-F238E27FC236}">
                <a16:creationId xmlns:a16="http://schemas.microsoft.com/office/drawing/2014/main" id="{34B7C9E0-57DC-E4BC-D656-82806DDEDBA2}"/>
              </a:ext>
            </a:extLst>
          </p:cNvPr>
          <p:cNvSpPr txBox="1"/>
          <p:nvPr/>
        </p:nvSpPr>
        <p:spPr>
          <a:xfrm>
            <a:off x="626449" y="7516185"/>
            <a:ext cx="2736192" cy="400110"/>
          </a:xfrm>
          <a:prstGeom prst="rect">
            <a:avLst/>
          </a:prstGeom>
          <a:noFill/>
        </p:spPr>
        <p:txBody>
          <a:bodyPr wrap="square" lIns="91440" tIns="45720" rIns="91440" bIns="45720" rtlCol="0" anchor="t">
            <a:spAutoFit/>
          </a:bodyPr>
          <a:lstStyle/>
          <a:p>
            <a:r>
              <a:rPr lang="pl-PL" sz="2000" b="1" spc="324" dirty="0">
                <a:solidFill>
                  <a:srgbClr val="F58220"/>
                </a:solidFill>
                <a:latin typeface="Calibri"/>
                <a:ea typeface="Calibri"/>
                <a:cs typeface="Calibri"/>
              </a:rPr>
              <a:t>Case </a:t>
            </a:r>
            <a:r>
              <a:rPr lang="pl-PL" sz="2000" b="1" spc="324" dirty="0" err="1">
                <a:solidFill>
                  <a:srgbClr val="F58220"/>
                </a:solidFill>
                <a:latin typeface="Calibri"/>
                <a:ea typeface="Calibri"/>
                <a:cs typeface="Calibri"/>
              </a:rPr>
              <a:t>studies</a:t>
            </a:r>
            <a:endParaRPr lang="en-US" sz="2000" dirty="0">
              <a:ea typeface="Calibri"/>
              <a:cs typeface="Calibri"/>
            </a:endParaRPr>
          </a:p>
        </p:txBody>
      </p:sp>
      <p:pic>
        <p:nvPicPr>
          <p:cNvPr id="3" name="Picture 2">
            <a:extLst>
              <a:ext uri="{FF2B5EF4-FFF2-40B4-BE49-F238E27FC236}">
                <a16:creationId xmlns:a16="http://schemas.microsoft.com/office/drawing/2014/main" id="{3528B3CC-6DF0-5FFB-B32A-8E73749CE3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25613" y="10035844"/>
            <a:ext cx="891505" cy="311916"/>
          </a:xfrm>
          <a:prstGeom prst="rect">
            <a:avLst/>
          </a:prstGeom>
        </p:spPr>
      </p:pic>
      <p:sp>
        <p:nvSpPr>
          <p:cNvPr id="4" name="TextBox 2">
            <a:extLst>
              <a:ext uri="{FF2B5EF4-FFF2-40B4-BE49-F238E27FC236}">
                <a16:creationId xmlns:a16="http://schemas.microsoft.com/office/drawing/2014/main" id="{2254813A-1CE4-91AA-A469-506F71369613}"/>
              </a:ext>
            </a:extLst>
          </p:cNvPr>
          <p:cNvSpPr txBox="1"/>
          <p:nvPr/>
        </p:nvSpPr>
        <p:spPr>
          <a:xfrm>
            <a:off x="3794348" y="9984053"/>
            <a:ext cx="3515550" cy="415498"/>
          </a:xfrm>
          <a:prstGeom prst="rect">
            <a:avLst/>
          </a:prstGeom>
          <a:noFill/>
        </p:spPr>
        <p:txBody>
          <a:bodyPr wrap="square">
            <a:spAutoFit/>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IE" sz="700" b="0" i="0" u="none" strike="noStrike" dirty="0">
                <a:solidFill>
                  <a:srgbClr val="0B3A5B"/>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Neither the European Union nor the granting authority can be held responsible for them</a:t>
            </a:r>
            <a:endParaRPr lang="en-US" sz="700" i="0" dirty="0">
              <a:solidFill>
                <a:srgbClr val="0B3A5B"/>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148119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A2CB35-18D5-17E8-F84B-12EC9CD6D7AE}"/>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A643A63A-1B94-4DA9-D1E1-E0FDAF044B4E}"/>
              </a:ext>
            </a:extLst>
          </p:cNvPr>
          <p:cNvGrpSpPr/>
          <p:nvPr/>
        </p:nvGrpSpPr>
        <p:grpSpPr>
          <a:xfrm rot="8956236">
            <a:off x="5433445" y="-111144"/>
            <a:ext cx="2857897" cy="2098117"/>
            <a:chOff x="-3210224" y="5270177"/>
            <a:chExt cx="620531" cy="455561"/>
          </a:xfrm>
        </p:grpSpPr>
        <p:sp>
          <p:nvSpPr>
            <p:cNvPr id="4" name="Freeform 3">
              <a:extLst>
                <a:ext uri="{FF2B5EF4-FFF2-40B4-BE49-F238E27FC236}">
                  <a16:creationId xmlns:a16="http://schemas.microsoft.com/office/drawing/2014/main" id="{F6F0C469-DD03-674B-B0E0-3C5C6F8E79FE}"/>
                </a:ext>
              </a:extLst>
            </p:cNvPr>
            <p:cNvSpPr/>
            <p:nvPr/>
          </p:nvSpPr>
          <p:spPr>
            <a:xfrm>
              <a:off x="-2660121" y="5289158"/>
              <a:ext cx="70428" cy="72130"/>
            </a:xfrm>
            <a:custGeom>
              <a:avLst/>
              <a:gdLst>
                <a:gd name="connsiteX0" fmla="*/ 0 w 70428"/>
                <a:gd name="connsiteY0" fmla="*/ 21829 h 72130"/>
                <a:gd name="connsiteX1" fmla="*/ 70428 w 70428"/>
                <a:gd name="connsiteY1" fmla="*/ 0 h 72130"/>
                <a:gd name="connsiteX2" fmla="*/ 53297 w 70428"/>
                <a:gd name="connsiteY2" fmla="*/ 72131 h 72130"/>
              </a:gdLst>
              <a:ahLst/>
              <a:cxnLst>
                <a:cxn ang="0">
                  <a:pos x="connsiteX0" y="connsiteY0"/>
                </a:cxn>
                <a:cxn ang="0">
                  <a:pos x="connsiteX1" y="connsiteY1"/>
                </a:cxn>
                <a:cxn ang="0">
                  <a:pos x="connsiteX2" y="connsiteY2"/>
                </a:cxn>
              </a:cxnLst>
              <a:rect l="l" t="t" r="r" b="b"/>
              <a:pathLst>
                <a:path w="70428" h="72130">
                  <a:moveTo>
                    <a:pt x="0" y="21829"/>
                  </a:moveTo>
                  <a:lnTo>
                    <a:pt x="70428" y="0"/>
                  </a:lnTo>
                  <a:lnTo>
                    <a:pt x="53297" y="72131"/>
                  </a:lnTo>
                  <a:close/>
                </a:path>
              </a:pathLst>
            </a:custGeom>
            <a:solidFill>
              <a:srgbClr val="0080AA"/>
            </a:solidFill>
            <a:ln w="9502"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D8628564-4DAC-8392-69D0-ADFF039E83E3}"/>
                </a:ext>
              </a:extLst>
            </p:cNvPr>
            <p:cNvSpPr/>
            <p:nvPr/>
          </p:nvSpPr>
          <p:spPr>
            <a:xfrm>
              <a:off x="-3210224" y="5637473"/>
              <a:ext cx="91366" cy="88265"/>
            </a:xfrm>
            <a:custGeom>
              <a:avLst/>
              <a:gdLst>
                <a:gd name="connsiteX0" fmla="*/ 31407 w 91366"/>
                <a:gd name="connsiteY0" fmla="*/ 88265 h 88265"/>
                <a:gd name="connsiteX1" fmla="*/ 0 w 91366"/>
                <a:gd name="connsiteY1" fmla="*/ 0 h 88265"/>
                <a:gd name="connsiteX2" fmla="*/ 91367 w 91366"/>
                <a:gd name="connsiteY2" fmla="*/ 17084 h 88265"/>
              </a:gdLst>
              <a:ahLst/>
              <a:cxnLst>
                <a:cxn ang="0">
                  <a:pos x="connsiteX0" y="connsiteY0"/>
                </a:cxn>
                <a:cxn ang="0">
                  <a:pos x="connsiteX1" y="connsiteY1"/>
                </a:cxn>
                <a:cxn ang="0">
                  <a:pos x="connsiteX2" y="connsiteY2"/>
                </a:cxn>
              </a:cxnLst>
              <a:rect l="l" t="t" r="r" b="b"/>
              <a:pathLst>
                <a:path w="91366" h="88265">
                  <a:moveTo>
                    <a:pt x="31407" y="88265"/>
                  </a:moveTo>
                  <a:lnTo>
                    <a:pt x="0" y="0"/>
                  </a:lnTo>
                  <a:lnTo>
                    <a:pt x="91367" y="17084"/>
                  </a:lnTo>
                  <a:close/>
                </a:path>
              </a:pathLst>
            </a:custGeom>
            <a:solidFill>
              <a:srgbClr val="EF4D84"/>
            </a:solid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23EF8114-87C6-5514-B3ED-24471F2703F4}"/>
                </a:ext>
              </a:extLst>
            </p:cNvPr>
            <p:cNvSpPr/>
            <p:nvPr/>
          </p:nvSpPr>
          <p:spPr>
            <a:xfrm>
              <a:off x="-2801930" y="5533073"/>
              <a:ext cx="70428" cy="79723"/>
            </a:xfrm>
            <a:custGeom>
              <a:avLst/>
              <a:gdLst>
                <a:gd name="connsiteX0" fmla="*/ 1903 w 70428"/>
                <a:gd name="connsiteY0" fmla="*/ 79723 h 79723"/>
                <a:gd name="connsiteX1" fmla="*/ 0 w 70428"/>
                <a:gd name="connsiteY1" fmla="*/ 0 h 79723"/>
                <a:gd name="connsiteX2" fmla="*/ 70428 w 70428"/>
                <a:gd name="connsiteY2" fmla="*/ 37963 h 79723"/>
              </a:gdLst>
              <a:ahLst/>
              <a:cxnLst>
                <a:cxn ang="0">
                  <a:pos x="connsiteX0" y="connsiteY0"/>
                </a:cxn>
                <a:cxn ang="0">
                  <a:pos x="connsiteX1" y="connsiteY1"/>
                </a:cxn>
                <a:cxn ang="0">
                  <a:pos x="connsiteX2" y="connsiteY2"/>
                </a:cxn>
              </a:cxnLst>
              <a:rect l="l" t="t" r="r" b="b"/>
              <a:pathLst>
                <a:path w="70428" h="79723">
                  <a:moveTo>
                    <a:pt x="1903" y="79723"/>
                  </a:moveTo>
                  <a:lnTo>
                    <a:pt x="0" y="0"/>
                  </a:lnTo>
                  <a:lnTo>
                    <a:pt x="70428" y="37963"/>
                  </a:lnTo>
                  <a:close/>
                </a:path>
              </a:pathLst>
            </a:custGeom>
            <a:solidFill>
              <a:srgbClr val="FAA61A"/>
            </a:solid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6AC74CAE-A6EB-052F-E07E-BC677D0900B8}"/>
                </a:ext>
              </a:extLst>
            </p:cNvPr>
            <p:cNvSpPr/>
            <p:nvPr/>
          </p:nvSpPr>
          <p:spPr>
            <a:xfrm>
              <a:off x="-3026539" y="5517888"/>
              <a:ext cx="92318" cy="152802"/>
            </a:xfrm>
            <a:custGeom>
              <a:avLst/>
              <a:gdLst>
                <a:gd name="connsiteX0" fmla="*/ 85656 w 92318"/>
                <a:gd name="connsiteY0" fmla="*/ 0 h 152802"/>
                <a:gd name="connsiteX1" fmla="*/ 92318 w 92318"/>
                <a:gd name="connsiteY1" fmla="*/ 152803 h 152802"/>
                <a:gd name="connsiteX2" fmla="*/ 0 w 92318"/>
                <a:gd name="connsiteY2" fmla="*/ 127177 h 152802"/>
              </a:gdLst>
              <a:ahLst/>
              <a:cxnLst>
                <a:cxn ang="0">
                  <a:pos x="connsiteX0" y="connsiteY0"/>
                </a:cxn>
                <a:cxn ang="0">
                  <a:pos x="connsiteX1" y="connsiteY1"/>
                </a:cxn>
                <a:cxn ang="0">
                  <a:pos x="connsiteX2" y="connsiteY2"/>
                </a:cxn>
              </a:cxnLst>
              <a:rect l="l" t="t" r="r" b="b"/>
              <a:pathLst>
                <a:path w="92318" h="152802">
                  <a:moveTo>
                    <a:pt x="85656" y="0"/>
                  </a:moveTo>
                  <a:lnTo>
                    <a:pt x="92318" y="152803"/>
                  </a:lnTo>
                  <a:lnTo>
                    <a:pt x="0" y="127177"/>
                  </a:lnTo>
                  <a:close/>
                </a:path>
              </a:pathLst>
            </a:custGeom>
            <a:solidFill>
              <a:srgbClr val="FFD400"/>
            </a:solid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FBC88CEA-1FB7-B61C-CB5F-8AF0DFC5A640}"/>
                </a:ext>
              </a:extLst>
            </p:cNvPr>
            <p:cNvSpPr/>
            <p:nvPr/>
          </p:nvSpPr>
          <p:spPr>
            <a:xfrm>
              <a:off x="-3179769" y="5490365"/>
              <a:ext cx="82800" cy="83519"/>
            </a:xfrm>
            <a:custGeom>
              <a:avLst/>
              <a:gdLst>
                <a:gd name="connsiteX0" fmla="*/ 0 w 82800"/>
                <a:gd name="connsiteY0" fmla="*/ 0 h 83519"/>
                <a:gd name="connsiteX1" fmla="*/ 82801 w 82800"/>
                <a:gd name="connsiteY1" fmla="*/ 42709 h 83519"/>
                <a:gd name="connsiteX2" fmla="*/ 40925 w 82800"/>
                <a:gd name="connsiteY2" fmla="*/ 83520 h 83519"/>
              </a:gdLst>
              <a:ahLst/>
              <a:cxnLst>
                <a:cxn ang="0">
                  <a:pos x="connsiteX0" y="connsiteY0"/>
                </a:cxn>
                <a:cxn ang="0">
                  <a:pos x="connsiteX1" y="connsiteY1"/>
                </a:cxn>
                <a:cxn ang="0">
                  <a:pos x="connsiteX2" y="connsiteY2"/>
                </a:cxn>
              </a:cxnLst>
              <a:rect l="l" t="t" r="r" b="b"/>
              <a:pathLst>
                <a:path w="82800" h="83519">
                  <a:moveTo>
                    <a:pt x="0" y="0"/>
                  </a:moveTo>
                  <a:lnTo>
                    <a:pt x="82801" y="42709"/>
                  </a:lnTo>
                  <a:lnTo>
                    <a:pt x="40925" y="83520"/>
                  </a:lnTo>
                  <a:close/>
                </a:path>
              </a:pathLst>
            </a:custGeom>
            <a:solidFill>
              <a:srgbClr val="00AAD3"/>
            </a:solidFill>
            <a:ln w="9502"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D2598F6D-6F03-E760-CF8C-1ABFA44F1E17}"/>
                </a:ext>
              </a:extLst>
            </p:cNvPr>
            <p:cNvSpPr/>
            <p:nvPr/>
          </p:nvSpPr>
          <p:spPr>
            <a:xfrm>
              <a:off x="-2778136" y="5270177"/>
              <a:ext cx="81849" cy="91112"/>
            </a:xfrm>
            <a:custGeom>
              <a:avLst/>
              <a:gdLst>
                <a:gd name="connsiteX0" fmla="*/ 81849 w 81849"/>
                <a:gd name="connsiteY0" fmla="*/ 91112 h 91112"/>
                <a:gd name="connsiteX1" fmla="*/ 0 w 81849"/>
                <a:gd name="connsiteY1" fmla="*/ 37963 h 91112"/>
                <a:gd name="connsiteX2" fmla="*/ 47587 w 81849"/>
                <a:gd name="connsiteY2" fmla="*/ 0 h 91112"/>
              </a:gdLst>
              <a:ahLst/>
              <a:cxnLst>
                <a:cxn ang="0">
                  <a:pos x="connsiteX0" y="connsiteY0"/>
                </a:cxn>
                <a:cxn ang="0">
                  <a:pos x="connsiteX1" y="connsiteY1"/>
                </a:cxn>
                <a:cxn ang="0">
                  <a:pos x="connsiteX2" y="connsiteY2"/>
                </a:cxn>
              </a:cxnLst>
              <a:rect l="l" t="t" r="r" b="b"/>
              <a:pathLst>
                <a:path w="81849" h="91112">
                  <a:moveTo>
                    <a:pt x="81849" y="91112"/>
                  </a:moveTo>
                  <a:lnTo>
                    <a:pt x="0" y="37963"/>
                  </a:lnTo>
                  <a:lnTo>
                    <a:pt x="47587" y="0"/>
                  </a:lnTo>
                  <a:close/>
                </a:path>
              </a:pathLst>
            </a:custGeom>
            <a:solidFill>
              <a:srgbClr val="C93360"/>
            </a:solidFill>
            <a:ln w="9502" cap="flat">
              <a:noFill/>
              <a:prstDash val="solid"/>
              <a:miter/>
            </a:ln>
          </p:spPr>
          <p:txBody>
            <a:bodyPr rtlCol="0" anchor="ctr"/>
            <a:lstStyle/>
            <a:p>
              <a:endParaRPr lang="en-US"/>
            </a:p>
          </p:txBody>
        </p:sp>
      </p:grpSp>
      <p:sp>
        <p:nvSpPr>
          <p:cNvPr id="5" name="Text Placeholder 4">
            <a:extLst>
              <a:ext uri="{FF2B5EF4-FFF2-40B4-BE49-F238E27FC236}">
                <a16:creationId xmlns:a16="http://schemas.microsoft.com/office/drawing/2014/main" id="{3E3FD4F8-B748-2CFA-56D3-C88D48B2CFB9}"/>
              </a:ext>
            </a:extLst>
          </p:cNvPr>
          <p:cNvSpPr>
            <a:spLocks noGrp="1"/>
          </p:cNvSpPr>
          <p:nvPr>
            <p:ph type="body" sz="quarter" idx="61"/>
          </p:nvPr>
        </p:nvSpPr>
        <p:spPr>
          <a:xfrm>
            <a:off x="-9335" y="644872"/>
            <a:ext cx="6600866" cy="778559"/>
          </a:xfrm>
        </p:spPr>
        <p:txBody>
          <a:bodyPr/>
          <a:lstStyle/>
          <a:p>
            <a:pPr marL="360363" indent="371475"/>
            <a:r>
              <a:rPr lang="en-GB" sz="2600" dirty="0"/>
              <a:t>CASE STUDY </a:t>
            </a:r>
            <a:r>
              <a:rPr lang="pl-PL" sz="2600" dirty="0"/>
              <a:t>2:</a:t>
            </a:r>
            <a:r>
              <a:rPr lang="en-GB" sz="2600" dirty="0"/>
              <a:t> </a:t>
            </a:r>
            <a:r>
              <a:rPr lang="en-GB" sz="2600" dirty="0" err="1"/>
              <a:t>NordicSeafood</a:t>
            </a:r>
            <a:r>
              <a:rPr lang="en-GB" sz="2600" dirty="0"/>
              <a:t> (Denmark)</a:t>
            </a:r>
            <a:endParaRPr lang="en-US" sz="2600" dirty="0"/>
          </a:p>
        </p:txBody>
      </p:sp>
      <p:sp>
        <p:nvSpPr>
          <p:cNvPr id="6" name="Text Placeholder 5">
            <a:extLst>
              <a:ext uri="{FF2B5EF4-FFF2-40B4-BE49-F238E27FC236}">
                <a16:creationId xmlns:a16="http://schemas.microsoft.com/office/drawing/2014/main" id="{4F96B45B-89ED-2BBD-ADD6-6968342C40DA}"/>
              </a:ext>
            </a:extLst>
          </p:cNvPr>
          <p:cNvSpPr>
            <a:spLocks noGrp="1"/>
          </p:cNvSpPr>
          <p:nvPr>
            <p:ph type="body" sz="quarter" idx="64"/>
          </p:nvPr>
        </p:nvSpPr>
        <p:spPr>
          <a:xfrm>
            <a:off x="722030" y="1631228"/>
            <a:ext cx="5682254" cy="8415713"/>
          </a:xfrm>
        </p:spPr>
        <p:txBody>
          <a:bodyPr numCol="1"/>
          <a:lstStyle/>
          <a:p>
            <a:endParaRPr lang="pl-PL" sz="1200" dirty="0"/>
          </a:p>
          <a:p>
            <a:r>
              <a:rPr lang="en-GB" sz="1200" dirty="0" err="1"/>
              <a:t>NordicSeafood</a:t>
            </a:r>
            <a:r>
              <a:rPr lang="en-GB" sz="1200" dirty="0"/>
              <a:t> is a medium-sized company specializing in processing fresh and frozen fish for domestic and export markets. The firm’s main clients are supermarkets and restaurant chains in Germany and the UK. The company is proud of its reputation for high-quality, sustainably sourced products. Yet, it operates in a highly uncertain environment. Brexit has introduced new customs regulations and paperwork, creating delays and higher administrative costs for exports. Climate change is gradually reducing certain fish stocks, making sourcing unpredictable. Food safety is another major concern, as even one contamination incident could damage customer trust and lead to costly recalls. Digitalization has also created new vulnerabilities: customs and logistics documents are increasingly processed online, making the company a potential target for cyberattacks. Finally, </a:t>
            </a:r>
            <a:r>
              <a:rPr lang="en-GB" sz="1200" dirty="0" err="1"/>
              <a:t>NordicSeafood</a:t>
            </a:r>
            <a:r>
              <a:rPr lang="en-GB" sz="1200" dirty="0"/>
              <a:t> is heavily dependent on a few large supermarket contracts, meaning that the loss of one client could significantly impact revenue.</a:t>
            </a:r>
            <a:endParaRPr lang="pl-PL" sz="1200" dirty="0"/>
          </a:p>
          <a:p>
            <a:endParaRPr lang="pl-PL" sz="1200" dirty="0"/>
          </a:p>
          <a:p>
            <a:r>
              <a:rPr lang="en-GB" sz="1200" b="1" dirty="0"/>
              <a:t>Contextual challenges with risk relevance:</a:t>
            </a:r>
            <a:endParaRPr lang="pl-PL" sz="1200" dirty="0"/>
          </a:p>
          <a:p>
            <a:pPr marL="171450" lvl="0" indent="-171450">
              <a:buFont typeface="Arial" panose="020B0604020202020204" pitchFamily="34" charset="0"/>
              <a:buChar char="•"/>
            </a:pPr>
            <a:r>
              <a:rPr lang="en-GB" sz="1200" dirty="0"/>
              <a:t>Brexit-related regulations have already increased paperwork and caused delays. This risk is ongoing and frequent.</a:t>
            </a:r>
            <a:endParaRPr lang="pl-PL" sz="1200" dirty="0"/>
          </a:p>
          <a:p>
            <a:pPr marL="171450" lvl="0" indent="-171450">
              <a:buFont typeface="Arial" panose="020B0604020202020204" pitchFamily="34" charset="0"/>
              <a:buChar char="•"/>
            </a:pPr>
            <a:r>
              <a:rPr lang="en-GB" sz="1200" dirty="0"/>
              <a:t>Climate change is reducing certain fish stocks, impacting sourcing. This is a long-term but severe risk.</a:t>
            </a:r>
            <a:endParaRPr lang="pl-PL" sz="1200" dirty="0"/>
          </a:p>
          <a:p>
            <a:pPr marL="171450" lvl="0" indent="-171450">
              <a:buFont typeface="Arial" panose="020B0604020202020204" pitchFamily="34" charset="0"/>
              <a:buChar char="•"/>
            </a:pPr>
            <a:r>
              <a:rPr lang="en-GB" sz="1200" dirty="0"/>
              <a:t>Food safety failures could result in recalls and reputational damage. Historically rare, but potentially catastrophic.</a:t>
            </a:r>
            <a:endParaRPr lang="pl-PL" sz="1200" dirty="0"/>
          </a:p>
          <a:p>
            <a:pPr marL="171450" lvl="0" indent="-171450">
              <a:buFont typeface="Arial" panose="020B0604020202020204" pitchFamily="34" charset="0"/>
              <a:buChar char="•"/>
            </a:pPr>
            <a:r>
              <a:rPr lang="en-GB" sz="1200" dirty="0"/>
              <a:t>Cyberattacks on export and customs systems are rising across the sector. Moderately likely, with medium to high impact.</a:t>
            </a:r>
            <a:endParaRPr lang="pl-PL" sz="1200" dirty="0"/>
          </a:p>
          <a:p>
            <a:pPr marL="171450" indent="-171450">
              <a:buFont typeface="Arial" panose="020B0604020202020204" pitchFamily="34" charset="0"/>
              <a:buChar char="•"/>
            </a:pPr>
            <a:r>
              <a:rPr lang="en-GB" sz="1200" dirty="0"/>
              <a:t>Dependence on a few large supermarket clients creates concentration risk. If one contract is lost, the effect is immediate and severe.</a:t>
            </a:r>
            <a:endParaRPr lang="en-US" sz="1200" dirty="0"/>
          </a:p>
        </p:txBody>
      </p:sp>
      <p:pic>
        <p:nvPicPr>
          <p:cNvPr id="2052" name="Picture 4" descr="The Key Steps in Fish Processing – Goodfish">
            <a:extLst>
              <a:ext uri="{FF2B5EF4-FFF2-40B4-BE49-F238E27FC236}">
                <a16:creationId xmlns:a16="http://schemas.microsoft.com/office/drawing/2014/main" id="{9C427BEE-325E-40A5-2647-7209058AF4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5710" y="6720976"/>
            <a:ext cx="5815821" cy="3256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54530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9970C2-5850-484E-8820-D0DE27509117}"/>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DA9BF021-A079-38D8-4B9E-7E911DBBF10F}"/>
              </a:ext>
            </a:extLst>
          </p:cNvPr>
          <p:cNvGrpSpPr/>
          <p:nvPr/>
        </p:nvGrpSpPr>
        <p:grpSpPr>
          <a:xfrm rot="8956236">
            <a:off x="5433445" y="-111144"/>
            <a:ext cx="2857897" cy="2098117"/>
            <a:chOff x="-3210224" y="5270177"/>
            <a:chExt cx="620531" cy="455561"/>
          </a:xfrm>
        </p:grpSpPr>
        <p:sp>
          <p:nvSpPr>
            <p:cNvPr id="4" name="Freeform 3">
              <a:extLst>
                <a:ext uri="{FF2B5EF4-FFF2-40B4-BE49-F238E27FC236}">
                  <a16:creationId xmlns:a16="http://schemas.microsoft.com/office/drawing/2014/main" id="{E819815F-D81B-DAF9-621A-2EE61FD2E17E}"/>
                </a:ext>
              </a:extLst>
            </p:cNvPr>
            <p:cNvSpPr/>
            <p:nvPr/>
          </p:nvSpPr>
          <p:spPr>
            <a:xfrm>
              <a:off x="-2660121" y="5289158"/>
              <a:ext cx="70428" cy="72130"/>
            </a:xfrm>
            <a:custGeom>
              <a:avLst/>
              <a:gdLst>
                <a:gd name="connsiteX0" fmla="*/ 0 w 70428"/>
                <a:gd name="connsiteY0" fmla="*/ 21829 h 72130"/>
                <a:gd name="connsiteX1" fmla="*/ 70428 w 70428"/>
                <a:gd name="connsiteY1" fmla="*/ 0 h 72130"/>
                <a:gd name="connsiteX2" fmla="*/ 53297 w 70428"/>
                <a:gd name="connsiteY2" fmla="*/ 72131 h 72130"/>
              </a:gdLst>
              <a:ahLst/>
              <a:cxnLst>
                <a:cxn ang="0">
                  <a:pos x="connsiteX0" y="connsiteY0"/>
                </a:cxn>
                <a:cxn ang="0">
                  <a:pos x="connsiteX1" y="connsiteY1"/>
                </a:cxn>
                <a:cxn ang="0">
                  <a:pos x="connsiteX2" y="connsiteY2"/>
                </a:cxn>
              </a:cxnLst>
              <a:rect l="l" t="t" r="r" b="b"/>
              <a:pathLst>
                <a:path w="70428" h="72130">
                  <a:moveTo>
                    <a:pt x="0" y="21829"/>
                  </a:moveTo>
                  <a:lnTo>
                    <a:pt x="70428" y="0"/>
                  </a:lnTo>
                  <a:lnTo>
                    <a:pt x="53297" y="72131"/>
                  </a:lnTo>
                  <a:close/>
                </a:path>
              </a:pathLst>
            </a:custGeom>
            <a:solidFill>
              <a:srgbClr val="0080AA"/>
            </a:solidFill>
            <a:ln w="9502"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525B6A12-A092-C248-AFB2-4296564DEBEC}"/>
                </a:ext>
              </a:extLst>
            </p:cNvPr>
            <p:cNvSpPr/>
            <p:nvPr/>
          </p:nvSpPr>
          <p:spPr>
            <a:xfrm>
              <a:off x="-3210224" y="5637473"/>
              <a:ext cx="91366" cy="88265"/>
            </a:xfrm>
            <a:custGeom>
              <a:avLst/>
              <a:gdLst>
                <a:gd name="connsiteX0" fmla="*/ 31407 w 91366"/>
                <a:gd name="connsiteY0" fmla="*/ 88265 h 88265"/>
                <a:gd name="connsiteX1" fmla="*/ 0 w 91366"/>
                <a:gd name="connsiteY1" fmla="*/ 0 h 88265"/>
                <a:gd name="connsiteX2" fmla="*/ 91367 w 91366"/>
                <a:gd name="connsiteY2" fmla="*/ 17084 h 88265"/>
              </a:gdLst>
              <a:ahLst/>
              <a:cxnLst>
                <a:cxn ang="0">
                  <a:pos x="connsiteX0" y="connsiteY0"/>
                </a:cxn>
                <a:cxn ang="0">
                  <a:pos x="connsiteX1" y="connsiteY1"/>
                </a:cxn>
                <a:cxn ang="0">
                  <a:pos x="connsiteX2" y="connsiteY2"/>
                </a:cxn>
              </a:cxnLst>
              <a:rect l="l" t="t" r="r" b="b"/>
              <a:pathLst>
                <a:path w="91366" h="88265">
                  <a:moveTo>
                    <a:pt x="31407" y="88265"/>
                  </a:moveTo>
                  <a:lnTo>
                    <a:pt x="0" y="0"/>
                  </a:lnTo>
                  <a:lnTo>
                    <a:pt x="91367" y="17084"/>
                  </a:lnTo>
                  <a:close/>
                </a:path>
              </a:pathLst>
            </a:custGeom>
            <a:solidFill>
              <a:srgbClr val="EF4D84"/>
            </a:solid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02946594-0604-BAC4-BEE7-452C580C5182}"/>
                </a:ext>
              </a:extLst>
            </p:cNvPr>
            <p:cNvSpPr/>
            <p:nvPr/>
          </p:nvSpPr>
          <p:spPr>
            <a:xfrm>
              <a:off x="-2801930" y="5533073"/>
              <a:ext cx="70428" cy="79723"/>
            </a:xfrm>
            <a:custGeom>
              <a:avLst/>
              <a:gdLst>
                <a:gd name="connsiteX0" fmla="*/ 1903 w 70428"/>
                <a:gd name="connsiteY0" fmla="*/ 79723 h 79723"/>
                <a:gd name="connsiteX1" fmla="*/ 0 w 70428"/>
                <a:gd name="connsiteY1" fmla="*/ 0 h 79723"/>
                <a:gd name="connsiteX2" fmla="*/ 70428 w 70428"/>
                <a:gd name="connsiteY2" fmla="*/ 37963 h 79723"/>
              </a:gdLst>
              <a:ahLst/>
              <a:cxnLst>
                <a:cxn ang="0">
                  <a:pos x="connsiteX0" y="connsiteY0"/>
                </a:cxn>
                <a:cxn ang="0">
                  <a:pos x="connsiteX1" y="connsiteY1"/>
                </a:cxn>
                <a:cxn ang="0">
                  <a:pos x="connsiteX2" y="connsiteY2"/>
                </a:cxn>
              </a:cxnLst>
              <a:rect l="l" t="t" r="r" b="b"/>
              <a:pathLst>
                <a:path w="70428" h="79723">
                  <a:moveTo>
                    <a:pt x="1903" y="79723"/>
                  </a:moveTo>
                  <a:lnTo>
                    <a:pt x="0" y="0"/>
                  </a:lnTo>
                  <a:lnTo>
                    <a:pt x="70428" y="37963"/>
                  </a:lnTo>
                  <a:close/>
                </a:path>
              </a:pathLst>
            </a:custGeom>
            <a:solidFill>
              <a:srgbClr val="FAA61A"/>
            </a:solid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C71B0821-A695-E259-E4B5-D81AC6910A79}"/>
                </a:ext>
              </a:extLst>
            </p:cNvPr>
            <p:cNvSpPr/>
            <p:nvPr/>
          </p:nvSpPr>
          <p:spPr>
            <a:xfrm>
              <a:off x="-3026539" y="5517888"/>
              <a:ext cx="92318" cy="152802"/>
            </a:xfrm>
            <a:custGeom>
              <a:avLst/>
              <a:gdLst>
                <a:gd name="connsiteX0" fmla="*/ 85656 w 92318"/>
                <a:gd name="connsiteY0" fmla="*/ 0 h 152802"/>
                <a:gd name="connsiteX1" fmla="*/ 92318 w 92318"/>
                <a:gd name="connsiteY1" fmla="*/ 152803 h 152802"/>
                <a:gd name="connsiteX2" fmla="*/ 0 w 92318"/>
                <a:gd name="connsiteY2" fmla="*/ 127177 h 152802"/>
              </a:gdLst>
              <a:ahLst/>
              <a:cxnLst>
                <a:cxn ang="0">
                  <a:pos x="connsiteX0" y="connsiteY0"/>
                </a:cxn>
                <a:cxn ang="0">
                  <a:pos x="connsiteX1" y="connsiteY1"/>
                </a:cxn>
                <a:cxn ang="0">
                  <a:pos x="connsiteX2" y="connsiteY2"/>
                </a:cxn>
              </a:cxnLst>
              <a:rect l="l" t="t" r="r" b="b"/>
              <a:pathLst>
                <a:path w="92318" h="152802">
                  <a:moveTo>
                    <a:pt x="85656" y="0"/>
                  </a:moveTo>
                  <a:lnTo>
                    <a:pt x="92318" y="152803"/>
                  </a:lnTo>
                  <a:lnTo>
                    <a:pt x="0" y="127177"/>
                  </a:lnTo>
                  <a:close/>
                </a:path>
              </a:pathLst>
            </a:custGeom>
            <a:solidFill>
              <a:srgbClr val="FFD400"/>
            </a:solid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5AD66DFF-D903-791E-4121-EF48320B7007}"/>
                </a:ext>
              </a:extLst>
            </p:cNvPr>
            <p:cNvSpPr/>
            <p:nvPr/>
          </p:nvSpPr>
          <p:spPr>
            <a:xfrm>
              <a:off x="-3179769" y="5490365"/>
              <a:ext cx="82800" cy="83519"/>
            </a:xfrm>
            <a:custGeom>
              <a:avLst/>
              <a:gdLst>
                <a:gd name="connsiteX0" fmla="*/ 0 w 82800"/>
                <a:gd name="connsiteY0" fmla="*/ 0 h 83519"/>
                <a:gd name="connsiteX1" fmla="*/ 82801 w 82800"/>
                <a:gd name="connsiteY1" fmla="*/ 42709 h 83519"/>
                <a:gd name="connsiteX2" fmla="*/ 40925 w 82800"/>
                <a:gd name="connsiteY2" fmla="*/ 83520 h 83519"/>
              </a:gdLst>
              <a:ahLst/>
              <a:cxnLst>
                <a:cxn ang="0">
                  <a:pos x="connsiteX0" y="connsiteY0"/>
                </a:cxn>
                <a:cxn ang="0">
                  <a:pos x="connsiteX1" y="connsiteY1"/>
                </a:cxn>
                <a:cxn ang="0">
                  <a:pos x="connsiteX2" y="connsiteY2"/>
                </a:cxn>
              </a:cxnLst>
              <a:rect l="l" t="t" r="r" b="b"/>
              <a:pathLst>
                <a:path w="82800" h="83519">
                  <a:moveTo>
                    <a:pt x="0" y="0"/>
                  </a:moveTo>
                  <a:lnTo>
                    <a:pt x="82801" y="42709"/>
                  </a:lnTo>
                  <a:lnTo>
                    <a:pt x="40925" y="83520"/>
                  </a:lnTo>
                  <a:close/>
                </a:path>
              </a:pathLst>
            </a:custGeom>
            <a:solidFill>
              <a:srgbClr val="00AAD3"/>
            </a:solidFill>
            <a:ln w="9502"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057FABE2-8C9D-F972-3D8B-9C41AE3147BC}"/>
                </a:ext>
              </a:extLst>
            </p:cNvPr>
            <p:cNvSpPr/>
            <p:nvPr/>
          </p:nvSpPr>
          <p:spPr>
            <a:xfrm>
              <a:off x="-2778136" y="5270177"/>
              <a:ext cx="81849" cy="91112"/>
            </a:xfrm>
            <a:custGeom>
              <a:avLst/>
              <a:gdLst>
                <a:gd name="connsiteX0" fmla="*/ 81849 w 81849"/>
                <a:gd name="connsiteY0" fmla="*/ 91112 h 91112"/>
                <a:gd name="connsiteX1" fmla="*/ 0 w 81849"/>
                <a:gd name="connsiteY1" fmla="*/ 37963 h 91112"/>
                <a:gd name="connsiteX2" fmla="*/ 47587 w 81849"/>
                <a:gd name="connsiteY2" fmla="*/ 0 h 91112"/>
              </a:gdLst>
              <a:ahLst/>
              <a:cxnLst>
                <a:cxn ang="0">
                  <a:pos x="connsiteX0" y="connsiteY0"/>
                </a:cxn>
                <a:cxn ang="0">
                  <a:pos x="connsiteX1" y="connsiteY1"/>
                </a:cxn>
                <a:cxn ang="0">
                  <a:pos x="connsiteX2" y="connsiteY2"/>
                </a:cxn>
              </a:cxnLst>
              <a:rect l="l" t="t" r="r" b="b"/>
              <a:pathLst>
                <a:path w="81849" h="91112">
                  <a:moveTo>
                    <a:pt x="81849" y="91112"/>
                  </a:moveTo>
                  <a:lnTo>
                    <a:pt x="0" y="37963"/>
                  </a:lnTo>
                  <a:lnTo>
                    <a:pt x="47587" y="0"/>
                  </a:lnTo>
                  <a:close/>
                </a:path>
              </a:pathLst>
            </a:custGeom>
            <a:solidFill>
              <a:srgbClr val="C93360"/>
            </a:solidFill>
            <a:ln w="9502" cap="flat">
              <a:noFill/>
              <a:prstDash val="solid"/>
              <a:miter/>
            </a:ln>
          </p:spPr>
          <p:txBody>
            <a:bodyPr rtlCol="0" anchor="ctr"/>
            <a:lstStyle/>
            <a:p>
              <a:endParaRPr lang="en-US"/>
            </a:p>
          </p:txBody>
        </p:sp>
      </p:grpSp>
      <p:sp>
        <p:nvSpPr>
          <p:cNvPr id="5" name="Text Placeholder 4">
            <a:extLst>
              <a:ext uri="{FF2B5EF4-FFF2-40B4-BE49-F238E27FC236}">
                <a16:creationId xmlns:a16="http://schemas.microsoft.com/office/drawing/2014/main" id="{9D69F8C0-9744-5DDC-B8F0-5B8D9A9216D0}"/>
              </a:ext>
            </a:extLst>
          </p:cNvPr>
          <p:cNvSpPr>
            <a:spLocks noGrp="1"/>
          </p:cNvSpPr>
          <p:nvPr>
            <p:ph type="body" sz="quarter" idx="61"/>
          </p:nvPr>
        </p:nvSpPr>
        <p:spPr>
          <a:xfrm>
            <a:off x="-9335" y="644872"/>
            <a:ext cx="6600866" cy="778559"/>
          </a:xfrm>
        </p:spPr>
        <p:txBody>
          <a:bodyPr/>
          <a:lstStyle/>
          <a:p>
            <a:pPr marL="360363" indent="371475"/>
            <a:r>
              <a:rPr lang="en-GB" sz="2600" dirty="0"/>
              <a:t>CASE STUDY 3</a:t>
            </a:r>
            <a:r>
              <a:rPr lang="pl-PL" sz="2600" dirty="0"/>
              <a:t>:</a:t>
            </a:r>
            <a:r>
              <a:rPr lang="en-GB" sz="2600" dirty="0"/>
              <a:t> </a:t>
            </a:r>
            <a:r>
              <a:rPr lang="en-GB" sz="2600" dirty="0" err="1"/>
              <a:t>SweetHive</a:t>
            </a:r>
            <a:r>
              <a:rPr lang="en-GB" sz="2600" dirty="0"/>
              <a:t> (Poland)</a:t>
            </a:r>
            <a:endParaRPr lang="en-US" sz="2600" dirty="0"/>
          </a:p>
        </p:txBody>
      </p:sp>
      <p:sp>
        <p:nvSpPr>
          <p:cNvPr id="6" name="Text Placeholder 5">
            <a:extLst>
              <a:ext uri="{FF2B5EF4-FFF2-40B4-BE49-F238E27FC236}">
                <a16:creationId xmlns:a16="http://schemas.microsoft.com/office/drawing/2014/main" id="{4A3903AA-0AFE-7B2E-3213-801B83B75C22}"/>
              </a:ext>
            </a:extLst>
          </p:cNvPr>
          <p:cNvSpPr>
            <a:spLocks noGrp="1"/>
          </p:cNvSpPr>
          <p:nvPr>
            <p:ph type="body" sz="quarter" idx="64"/>
          </p:nvPr>
        </p:nvSpPr>
        <p:spPr>
          <a:xfrm>
            <a:off x="722030" y="1631228"/>
            <a:ext cx="5682254" cy="8415713"/>
          </a:xfrm>
        </p:spPr>
        <p:txBody>
          <a:bodyPr numCol="1"/>
          <a:lstStyle/>
          <a:p>
            <a:endParaRPr lang="pl-PL" sz="1200" dirty="0"/>
          </a:p>
          <a:p>
            <a:r>
              <a:rPr lang="en-GB" sz="1200" dirty="0" err="1"/>
              <a:t>SweetHive</a:t>
            </a:r>
            <a:r>
              <a:rPr lang="en-GB" sz="1200" dirty="0"/>
              <a:t> is a cooperative of 40 small honey producers spread across rural Poland. Together, they sell honey and related products under one shared brand, mainly through farmers’ markets and small local shops. The cooperative prides itself on being community-driven, supporting sustainable beekeeping practices. However, </a:t>
            </a:r>
            <a:r>
              <a:rPr lang="en-GB" sz="1200" dirty="0" err="1"/>
              <a:t>SweetHive</a:t>
            </a:r>
            <a:r>
              <a:rPr lang="en-GB" sz="1200" dirty="0"/>
              <a:t> faces mounting challenges. Climate change, particularly hotter summers and pesticide use, is leading to bee colony losses and reducing honey yields. At the same time, the market is flooded with cheap imported honey, some of which is counterfeit, undermining consumer trust in authentic products. Demand is seasonal, with peaks in autumn and winter, leaving producers with uneven cash flow. The cooperative has very limited digital presence, which restricts its ability to reach customers outside of local markets. If they were to expand into online sales, they would also face risks related to data protection and logistics.</a:t>
            </a:r>
            <a:endParaRPr lang="pl-PL" sz="1200" dirty="0"/>
          </a:p>
          <a:p>
            <a:endParaRPr lang="pl-PL" sz="1200" dirty="0"/>
          </a:p>
          <a:p>
            <a:r>
              <a:rPr lang="en-GB" sz="1200" b="1" dirty="0"/>
              <a:t>Contextual challenges with risk relevance:</a:t>
            </a:r>
            <a:endParaRPr lang="pl-PL" sz="1200" dirty="0"/>
          </a:p>
          <a:p>
            <a:pPr marL="171450" lvl="0" indent="-171450">
              <a:buFont typeface="Arial" panose="020B0604020202020204" pitchFamily="34" charset="0"/>
              <a:buChar char="•"/>
            </a:pPr>
            <a:r>
              <a:rPr lang="en-GB" sz="1200" dirty="0"/>
              <a:t>Bee colony losses from climate change and pesticide use have already been observed. This is a recurring and increasing problem.</a:t>
            </a:r>
            <a:endParaRPr lang="pl-PL" sz="1200" dirty="0"/>
          </a:p>
          <a:p>
            <a:pPr marL="171450" lvl="0" indent="-171450">
              <a:buFont typeface="Arial" panose="020B0604020202020204" pitchFamily="34" charset="0"/>
              <a:buChar char="•"/>
            </a:pPr>
            <a:r>
              <a:rPr lang="en-GB" sz="1200" dirty="0"/>
              <a:t>Imported counterfeit honey is common in the EU market. The risk is high and directly undermines consumer trust.</a:t>
            </a:r>
            <a:endParaRPr lang="pl-PL" sz="1200" dirty="0"/>
          </a:p>
          <a:p>
            <a:pPr marL="171450" lvl="0" indent="-171450">
              <a:buFont typeface="Arial" panose="020B0604020202020204" pitchFamily="34" charset="0"/>
              <a:buChar char="•"/>
            </a:pPr>
            <a:r>
              <a:rPr lang="en-GB" sz="1200" dirty="0"/>
              <a:t>Seasonal demand fluctuations are normal for honey. Predictable but with significant cash flow implications.</a:t>
            </a:r>
            <a:endParaRPr lang="pl-PL" sz="1200" dirty="0"/>
          </a:p>
          <a:p>
            <a:pPr marL="171450" lvl="0" indent="-171450">
              <a:buFont typeface="Arial" panose="020B0604020202020204" pitchFamily="34" charset="0"/>
              <a:buChar char="•"/>
            </a:pPr>
            <a:r>
              <a:rPr lang="en-GB" sz="1200" dirty="0"/>
              <a:t>Limited digital presence prevents access to wider markets. This is a strategic limitation rather than an immediate threat.</a:t>
            </a:r>
            <a:endParaRPr lang="pl-PL" sz="1200" dirty="0"/>
          </a:p>
          <a:p>
            <a:pPr marL="171450" indent="-171450">
              <a:buFont typeface="Arial" panose="020B0604020202020204" pitchFamily="34" charset="0"/>
              <a:buChar char="•"/>
            </a:pPr>
            <a:r>
              <a:rPr lang="en-GB" sz="1200" dirty="0"/>
              <a:t>Moving online could expose the cooperative to data and logistics risks. Unlikely in the short term but relevant in the long term.</a:t>
            </a:r>
            <a:endParaRPr lang="en-US" sz="1200" dirty="0"/>
          </a:p>
        </p:txBody>
      </p:sp>
      <p:pic>
        <p:nvPicPr>
          <p:cNvPr id="2050" name="Picture 2" descr="Alberta Honey Producers Co-operative modernizes facility and expands  operations - Canada.ca">
            <a:extLst>
              <a:ext uri="{FF2B5EF4-FFF2-40B4-BE49-F238E27FC236}">
                <a16:creationId xmlns:a16="http://schemas.microsoft.com/office/drawing/2014/main" id="{11801CF3-3407-26A7-D1AA-2F614328D1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2030" y="6496429"/>
            <a:ext cx="5654051" cy="37625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11098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CE275A-46EB-7CDA-C5FC-B88159A9B1B0}"/>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906F5F8F-205A-A6B7-81F1-F7D263C27171}"/>
              </a:ext>
            </a:extLst>
          </p:cNvPr>
          <p:cNvGrpSpPr/>
          <p:nvPr/>
        </p:nvGrpSpPr>
        <p:grpSpPr>
          <a:xfrm rot="8956236">
            <a:off x="5433445" y="-111144"/>
            <a:ext cx="2857897" cy="2098117"/>
            <a:chOff x="-3210224" y="5270177"/>
            <a:chExt cx="620531" cy="455561"/>
          </a:xfrm>
        </p:grpSpPr>
        <p:sp>
          <p:nvSpPr>
            <p:cNvPr id="4" name="Freeform 3">
              <a:extLst>
                <a:ext uri="{FF2B5EF4-FFF2-40B4-BE49-F238E27FC236}">
                  <a16:creationId xmlns:a16="http://schemas.microsoft.com/office/drawing/2014/main" id="{4F12AE30-3750-409D-5136-4BFBE75DD1C1}"/>
                </a:ext>
              </a:extLst>
            </p:cNvPr>
            <p:cNvSpPr/>
            <p:nvPr/>
          </p:nvSpPr>
          <p:spPr>
            <a:xfrm>
              <a:off x="-2660121" y="5289158"/>
              <a:ext cx="70428" cy="72130"/>
            </a:xfrm>
            <a:custGeom>
              <a:avLst/>
              <a:gdLst>
                <a:gd name="connsiteX0" fmla="*/ 0 w 70428"/>
                <a:gd name="connsiteY0" fmla="*/ 21829 h 72130"/>
                <a:gd name="connsiteX1" fmla="*/ 70428 w 70428"/>
                <a:gd name="connsiteY1" fmla="*/ 0 h 72130"/>
                <a:gd name="connsiteX2" fmla="*/ 53297 w 70428"/>
                <a:gd name="connsiteY2" fmla="*/ 72131 h 72130"/>
              </a:gdLst>
              <a:ahLst/>
              <a:cxnLst>
                <a:cxn ang="0">
                  <a:pos x="connsiteX0" y="connsiteY0"/>
                </a:cxn>
                <a:cxn ang="0">
                  <a:pos x="connsiteX1" y="connsiteY1"/>
                </a:cxn>
                <a:cxn ang="0">
                  <a:pos x="connsiteX2" y="connsiteY2"/>
                </a:cxn>
              </a:cxnLst>
              <a:rect l="l" t="t" r="r" b="b"/>
              <a:pathLst>
                <a:path w="70428" h="72130">
                  <a:moveTo>
                    <a:pt x="0" y="21829"/>
                  </a:moveTo>
                  <a:lnTo>
                    <a:pt x="70428" y="0"/>
                  </a:lnTo>
                  <a:lnTo>
                    <a:pt x="53297" y="72131"/>
                  </a:lnTo>
                  <a:close/>
                </a:path>
              </a:pathLst>
            </a:custGeom>
            <a:solidFill>
              <a:srgbClr val="0080AA"/>
            </a:solidFill>
            <a:ln w="9502"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745F8F47-5DDB-38C8-C866-E69AD4B5A75B}"/>
                </a:ext>
              </a:extLst>
            </p:cNvPr>
            <p:cNvSpPr/>
            <p:nvPr/>
          </p:nvSpPr>
          <p:spPr>
            <a:xfrm>
              <a:off x="-3210224" y="5637473"/>
              <a:ext cx="91366" cy="88265"/>
            </a:xfrm>
            <a:custGeom>
              <a:avLst/>
              <a:gdLst>
                <a:gd name="connsiteX0" fmla="*/ 31407 w 91366"/>
                <a:gd name="connsiteY0" fmla="*/ 88265 h 88265"/>
                <a:gd name="connsiteX1" fmla="*/ 0 w 91366"/>
                <a:gd name="connsiteY1" fmla="*/ 0 h 88265"/>
                <a:gd name="connsiteX2" fmla="*/ 91367 w 91366"/>
                <a:gd name="connsiteY2" fmla="*/ 17084 h 88265"/>
              </a:gdLst>
              <a:ahLst/>
              <a:cxnLst>
                <a:cxn ang="0">
                  <a:pos x="connsiteX0" y="connsiteY0"/>
                </a:cxn>
                <a:cxn ang="0">
                  <a:pos x="connsiteX1" y="connsiteY1"/>
                </a:cxn>
                <a:cxn ang="0">
                  <a:pos x="connsiteX2" y="connsiteY2"/>
                </a:cxn>
              </a:cxnLst>
              <a:rect l="l" t="t" r="r" b="b"/>
              <a:pathLst>
                <a:path w="91366" h="88265">
                  <a:moveTo>
                    <a:pt x="31407" y="88265"/>
                  </a:moveTo>
                  <a:lnTo>
                    <a:pt x="0" y="0"/>
                  </a:lnTo>
                  <a:lnTo>
                    <a:pt x="91367" y="17084"/>
                  </a:lnTo>
                  <a:close/>
                </a:path>
              </a:pathLst>
            </a:custGeom>
            <a:solidFill>
              <a:srgbClr val="EF4D84"/>
            </a:solid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449D5B61-27D9-1BCF-55D1-E3BC9D9D7DE1}"/>
                </a:ext>
              </a:extLst>
            </p:cNvPr>
            <p:cNvSpPr/>
            <p:nvPr/>
          </p:nvSpPr>
          <p:spPr>
            <a:xfrm>
              <a:off x="-2801930" y="5533073"/>
              <a:ext cx="70428" cy="79723"/>
            </a:xfrm>
            <a:custGeom>
              <a:avLst/>
              <a:gdLst>
                <a:gd name="connsiteX0" fmla="*/ 1903 w 70428"/>
                <a:gd name="connsiteY0" fmla="*/ 79723 h 79723"/>
                <a:gd name="connsiteX1" fmla="*/ 0 w 70428"/>
                <a:gd name="connsiteY1" fmla="*/ 0 h 79723"/>
                <a:gd name="connsiteX2" fmla="*/ 70428 w 70428"/>
                <a:gd name="connsiteY2" fmla="*/ 37963 h 79723"/>
              </a:gdLst>
              <a:ahLst/>
              <a:cxnLst>
                <a:cxn ang="0">
                  <a:pos x="connsiteX0" y="connsiteY0"/>
                </a:cxn>
                <a:cxn ang="0">
                  <a:pos x="connsiteX1" y="connsiteY1"/>
                </a:cxn>
                <a:cxn ang="0">
                  <a:pos x="connsiteX2" y="connsiteY2"/>
                </a:cxn>
              </a:cxnLst>
              <a:rect l="l" t="t" r="r" b="b"/>
              <a:pathLst>
                <a:path w="70428" h="79723">
                  <a:moveTo>
                    <a:pt x="1903" y="79723"/>
                  </a:moveTo>
                  <a:lnTo>
                    <a:pt x="0" y="0"/>
                  </a:lnTo>
                  <a:lnTo>
                    <a:pt x="70428" y="37963"/>
                  </a:lnTo>
                  <a:close/>
                </a:path>
              </a:pathLst>
            </a:custGeom>
            <a:solidFill>
              <a:srgbClr val="FAA61A"/>
            </a:solid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2D37DC5E-12FF-D6B2-13EE-23E3D5DFD71B}"/>
                </a:ext>
              </a:extLst>
            </p:cNvPr>
            <p:cNvSpPr/>
            <p:nvPr/>
          </p:nvSpPr>
          <p:spPr>
            <a:xfrm>
              <a:off x="-3026539" y="5517888"/>
              <a:ext cx="92318" cy="152802"/>
            </a:xfrm>
            <a:custGeom>
              <a:avLst/>
              <a:gdLst>
                <a:gd name="connsiteX0" fmla="*/ 85656 w 92318"/>
                <a:gd name="connsiteY0" fmla="*/ 0 h 152802"/>
                <a:gd name="connsiteX1" fmla="*/ 92318 w 92318"/>
                <a:gd name="connsiteY1" fmla="*/ 152803 h 152802"/>
                <a:gd name="connsiteX2" fmla="*/ 0 w 92318"/>
                <a:gd name="connsiteY2" fmla="*/ 127177 h 152802"/>
              </a:gdLst>
              <a:ahLst/>
              <a:cxnLst>
                <a:cxn ang="0">
                  <a:pos x="connsiteX0" y="connsiteY0"/>
                </a:cxn>
                <a:cxn ang="0">
                  <a:pos x="connsiteX1" y="connsiteY1"/>
                </a:cxn>
                <a:cxn ang="0">
                  <a:pos x="connsiteX2" y="connsiteY2"/>
                </a:cxn>
              </a:cxnLst>
              <a:rect l="l" t="t" r="r" b="b"/>
              <a:pathLst>
                <a:path w="92318" h="152802">
                  <a:moveTo>
                    <a:pt x="85656" y="0"/>
                  </a:moveTo>
                  <a:lnTo>
                    <a:pt x="92318" y="152803"/>
                  </a:lnTo>
                  <a:lnTo>
                    <a:pt x="0" y="127177"/>
                  </a:lnTo>
                  <a:close/>
                </a:path>
              </a:pathLst>
            </a:custGeom>
            <a:solidFill>
              <a:srgbClr val="FFD400"/>
            </a:solid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B1E15D2C-19B5-391E-017B-69ABA7F80910}"/>
                </a:ext>
              </a:extLst>
            </p:cNvPr>
            <p:cNvSpPr/>
            <p:nvPr/>
          </p:nvSpPr>
          <p:spPr>
            <a:xfrm>
              <a:off x="-3179769" y="5490365"/>
              <a:ext cx="82800" cy="83519"/>
            </a:xfrm>
            <a:custGeom>
              <a:avLst/>
              <a:gdLst>
                <a:gd name="connsiteX0" fmla="*/ 0 w 82800"/>
                <a:gd name="connsiteY0" fmla="*/ 0 h 83519"/>
                <a:gd name="connsiteX1" fmla="*/ 82801 w 82800"/>
                <a:gd name="connsiteY1" fmla="*/ 42709 h 83519"/>
                <a:gd name="connsiteX2" fmla="*/ 40925 w 82800"/>
                <a:gd name="connsiteY2" fmla="*/ 83520 h 83519"/>
              </a:gdLst>
              <a:ahLst/>
              <a:cxnLst>
                <a:cxn ang="0">
                  <a:pos x="connsiteX0" y="connsiteY0"/>
                </a:cxn>
                <a:cxn ang="0">
                  <a:pos x="connsiteX1" y="connsiteY1"/>
                </a:cxn>
                <a:cxn ang="0">
                  <a:pos x="connsiteX2" y="connsiteY2"/>
                </a:cxn>
              </a:cxnLst>
              <a:rect l="l" t="t" r="r" b="b"/>
              <a:pathLst>
                <a:path w="82800" h="83519">
                  <a:moveTo>
                    <a:pt x="0" y="0"/>
                  </a:moveTo>
                  <a:lnTo>
                    <a:pt x="82801" y="42709"/>
                  </a:lnTo>
                  <a:lnTo>
                    <a:pt x="40925" y="83520"/>
                  </a:lnTo>
                  <a:close/>
                </a:path>
              </a:pathLst>
            </a:custGeom>
            <a:solidFill>
              <a:srgbClr val="00AAD3"/>
            </a:solidFill>
            <a:ln w="9502"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436B00AB-1AF0-5915-02F3-F9F20158FD10}"/>
                </a:ext>
              </a:extLst>
            </p:cNvPr>
            <p:cNvSpPr/>
            <p:nvPr/>
          </p:nvSpPr>
          <p:spPr>
            <a:xfrm>
              <a:off x="-2778136" y="5270177"/>
              <a:ext cx="81849" cy="91112"/>
            </a:xfrm>
            <a:custGeom>
              <a:avLst/>
              <a:gdLst>
                <a:gd name="connsiteX0" fmla="*/ 81849 w 81849"/>
                <a:gd name="connsiteY0" fmla="*/ 91112 h 91112"/>
                <a:gd name="connsiteX1" fmla="*/ 0 w 81849"/>
                <a:gd name="connsiteY1" fmla="*/ 37963 h 91112"/>
                <a:gd name="connsiteX2" fmla="*/ 47587 w 81849"/>
                <a:gd name="connsiteY2" fmla="*/ 0 h 91112"/>
              </a:gdLst>
              <a:ahLst/>
              <a:cxnLst>
                <a:cxn ang="0">
                  <a:pos x="connsiteX0" y="connsiteY0"/>
                </a:cxn>
                <a:cxn ang="0">
                  <a:pos x="connsiteX1" y="connsiteY1"/>
                </a:cxn>
                <a:cxn ang="0">
                  <a:pos x="connsiteX2" y="connsiteY2"/>
                </a:cxn>
              </a:cxnLst>
              <a:rect l="l" t="t" r="r" b="b"/>
              <a:pathLst>
                <a:path w="81849" h="91112">
                  <a:moveTo>
                    <a:pt x="81849" y="91112"/>
                  </a:moveTo>
                  <a:lnTo>
                    <a:pt x="0" y="37963"/>
                  </a:lnTo>
                  <a:lnTo>
                    <a:pt x="47587" y="0"/>
                  </a:lnTo>
                  <a:close/>
                </a:path>
              </a:pathLst>
            </a:custGeom>
            <a:solidFill>
              <a:srgbClr val="C93360"/>
            </a:solidFill>
            <a:ln w="9502" cap="flat">
              <a:noFill/>
              <a:prstDash val="solid"/>
              <a:miter/>
            </a:ln>
          </p:spPr>
          <p:txBody>
            <a:bodyPr rtlCol="0" anchor="ctr"/>
            <a:lstStyle/>
            <a:p>
              <a:endParaRPr lang="en-US"/>
            </a:p>
          </p:txBody>
        </p:sp>
      </p:grpSp>
      <p:sp>
        <p:nvSpPr>
          <p:cNvPr id="5" name="Text Placeholder 4">
            <a:extLst>
              <a:ext uri="{FF2B5EF4-FFF2-40B4-BE49-F238E27FC236}">
                <a16:creationId xmlns:a16="http://schemas.microsoft.com/office/drawing/2014/main" id="{7EE2A374-8305-D4A5-4612-8F206BE2F37C}"/>
              </a:ext>
            </a:extLst>
          </p:cNvPr>
          <p:cNvSpPr>
            <a:spLocks noGrp="1"/>
          </p:cNvSpPr>
          <p:nvPr>
            <p:ph type="body" sz="quarter" idx="61"/>
          </p:nvPr>
        </p:nvSpPr>
        <p:spPr>
          <a:xfrm>
            <a:off x="-9335" y="644872"/>
            <a:ext cx="6600866" cy="778559"/>
          </a:xfrm>
        </p:spPr>
        <p:txBody>
          <a:bodyPr/>
          <a:lstStyle/>
          <a:p>
            <a:pPr marL="360363" indent="371475"/>
            <a:r>
              <a:rPr lang="en-GB" sz="2600" dirty="0"/>
              <a:t>CASE STUDY </a:t>
            </a:r>
            <a:r>
              <a:rPr lang="pl-PL" sz="2600" dirty="0"/>
              <a:t>4:</a:t>
            </a:r>
            <a:r>
              <a:rPr lang="en-GB" sz="2600" dirty="0"/>
              <a:t> </a:t>
            </a:r>
            <a:r>
              <a:rPr lang="en-GB" sz="2600" dirty="0" err="1"/>
              <a:t>AgroSnack</a:t>
            </a:r>
            <a:r>
              <a:rPr lang="en-GB" sz="2600" dirty="0"/>
              <a:t> (Italy)</a:t>
            </a:r>
            <a:endParaRPr lang="en-US" sz="2600" dirty="0"/>
          </a:p>
        </p:txBody>
      </p:sp>
      <p:sp>
        <p:nvSpPr>
          <p:cNvPr id="6" name="Text Placeholder 5">
            <a:extLst>
              <a:ext uri="{FF2B5EF4-FFF2-40B4-BE49-F238E27FC236}">
                <a16:creationId xmlns:a16="http://schemas.microsoft.com/office/drawing/2014/main" id="{45C40DA9-FFD3-1418-AABC-C752EC52F811}"/>
              </a:ext>
            </a:extLst>
          </p:cNvPr>
          <p:cNvSpPr>
            <a:spLocks noGrp="1"/>
          </p:cNvSpPr>
          <p:nvPr>
            <p:ph type="body" sz="quarter" idx="64"/>
          </p:nvPr>
        </p:nvSpPr>
        <p:spPr/>
        <p:txBody>
          <a:bodyPr numCol="1"/>
          <a:lstStyle/>
          <a:p>
            <a:endParaRPr lang="pl-PL" sz="1200" dirty="0"/>
          </a:p>
          <a:p>
            <a:r>
              <a:rPr lang="en-GB" sz="1200" dirty="0" err="1"/>
              <a:t>AgroSnack</a:t>
            </a:r>
            <a:r>
              <a:rPr lang="en-GB" sz="1200" dirty="0"/>
              <a:t> is a family-owned company producing dried fruit, nut bars, and vegetable chips. Its products are sold across Southern Europe, mainly through supermarkets and fitness retail chains. The company promotes itself as offering healthy, natural, and convenient snacks. However, it operates in a highly competitive sector dominated by multinational brands with much larger marketing budgets. Raw material prices, especially nuts and dried fruit, fluctuate significantly due to global supply dynamics, making cost management difficult. The EU has recently tightened food labelling regulations, requiring producers to clearly state nutritional values, which may force </a:t>
            </a:r>
            <a:r>
              <a:rPr lang="en-GB" sz="1200" dirty="0" err="1"/>
              <a:t>AgroSnack</a:t>
            </a:r>
            <a:r>
              <a:rPr lang="en-GB" sz="1200" dirty="0"/>
              <a:t> to adjust recipes and packaging. Transport strikes have disrupted distribution in the past, delaying deliveries and damaging relationships with key retail partners. Moreover, the company relies on outdated IT systems, creating risks of data loss or inefficiency in managing orders and inventories.</a:t>
            </a:r>
            <a:endParaRPr lang="pl-PL" sz="1200" dirty="0"/>
          </a:p>
          <a:p>
            <a:endParaRPr lang="pl-PL" sz="1200" dirty="0"/>
          </a:p>
          <a:p>
            <a:r>
              <a:rPr lang="en-GB" sz="1200" b="1" dirty="0"/>
              <a:t>Contextual challenges with risk relevance:</a:t>
            </a:r>
            <a:endParaRPr lang="pl-PL" sz="1200" dirty="0"/>
          </a:p>
          <a:p>
            <a:pPr marL="171450" lvl="0" indent="-171450">
              <a:buFont typeface="Arial" panose="020B0604020202020204" pitchFamily="34" charset="0"/>
              <a:buChar char="•"/>
            </a:pPr>
            <a:r>
              <a:rPr lang="en-GB" sz="1200" dirty="0"/>
              <a:t>Global nut and fruit prices fluctuate significantly. This is a recurring and frequent problem.</a:t>
            </a:r>
            <a:endParaRPr lang="pl-PL" sz="1200" dirty="0"/>
          </a:p>
          <a:p>
            <a:pPr marL="171450" lvl="0" indent="-171450">
              <a:buFont typeface="Arial" panose="020B0604020202020204" pitchFamily="34" charset="0"/>
              <a:buChar char="•"/>
            </a:pPr>
            <a:r>
              <a:rPr lang="en-GB" sz="1200" dirty="0"/>
              <a:t>New EU nutrition labelling rules require compliance. Likely to affect all producers soon.</a:t>
            </a:r>
            <a:endParaRPr lang="pl-PL" sz="1200" dirty="0"/>
          </a:p>
          <a:p>
            <a:pPr marL="171450" lvl="0" indent="-171450">
              <a:buFont typeface="Arial" panose="020B0604020202020204" pitchFamily="34" charset="0"/>
              <a:buChar char="•"/>
            </a:pPr>
            <a:r>
              <a:rPr lang="en-GB" sz="1200" dirty="0"/>
              <a:t>Competition from multinational brands is strong. This is constant but manageable through differentiation.</a:t>
            </a:r>
            <a:endParaRPr lang="pl-PL" sz="1200" dirty="0"/>
          </a:p>
          <a:p>
            <a:pPr marL="171450" lvl="0" indent="-171450">
              <a:buFont typeface="Arial" panose="020B0604020202020204" pitchFamily="34" charset="0"/>
              <a:buChar char="•"/>
            </a:pPr>
            <a:r>
              <a:rPr lang="en-GB" sz="1200" dirty="0"/>
              <a:t>Transport strikes in Italy occur occasionally. Disruptive when they happen, but not constant.</a:t>
            </a:r>
            <a:endParaRPr lang="pl-PL" sz="1200" dirty="0"/>
          </a:p>
          <a:p>
            <a:pPr marL="171450" indent="-171450">
              <a:buFont typeface="Arial" panose="020B0604020202020204" pitchFamily="34" charset="0"/>
              <a:buChar char="•"/>
            </a:pPr>
            <a:r>
              <a:rPr lang="en-GB" sz="1200" dirty="0"/>
              <a:t>Outdated IT systems increase vulnerability to data loss. Quite probable in the near future.</a:t>
            </a:r>
            <a:endParaRPr lang="en-US" sz="1200" dirty="0"/>
          </a:p>
        </p:txBody>
      </p:sp>
      <p:pic>
        <p:nvPicPr>
          <p:cNvPr id="1026" name="Picture 2" descr="Matthew Baron Founder Of Wholesale Nuts And Dried Fruit">
            <a:extLst>
              <a:ext uri="{FF2B5EF4-FFF2-40B4-BE49-F238E27FC236}">
                <a16:creationId xmlns:a16="http://schemas.microsoft.com/office/drawing/2014/main" id="{1F7FF72D-1A70-C54B-ECA8-731E4A6027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0023" y="6481670"/>
            <a:ext cx="5175693" cy="34317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65915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225D48-E731-5D53-6BCB-D6A614F13FB8}"/>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328DFA4B-07A3-D002-F6CE-A24791ACFD3D}"/>
              </a:ext>
            </a:extLst>
          </p:cNvPr>
          <p:cNvGrpSpPr/>
          <p:nvPr/>
        </p:nvGrpSpPr>
        <p:grpSpPr>
          <a:xfrm rot="8956236">
            <a:off x="5433445" y="-111144"/>
            <a:ext cx="2857897" cy="2098117"/>
            <a:chOff x="-3210224" y="5270177"/>
            <a:chExt cx="620531" cy="455561"/>
          </a:xfrm>
        </p:grpSpPr>
        <p:sp>
          <p:nvSpPr>
            <p:cNvPr id="4" name="Freeform 3">
              <a:extLst>
                <a:ext uri="{FF2B5EF4-FFF2-40B4-BE49-F238E27FC236}">
                  <a16:creationId xmlns:a16="http://schemas.microsoft.com/office/drawing/2014/main" id="{D6CB4B0D-C30F-6AF9-673D-338396978452}"/>
                </a:ext>
              </a:extLst>
            </p:cNvPr>
            <p:cNvSpPr/>
            <p:nvPr/>
          </p:nvSpPr>
          <p:spPr>
            <a:xfrm>
              <a:off x="-2660121" y="5289158"/>
              <a:ext cx="70428" cy="72130"/>
            </a:xfrm>
            <a:custGeom>
              <a:avLst/>
              <a:gdLst>
                <a:gd name="connsiteX0" fmla="*/ 0 w 70428"/>
                <a:gd name="connsiteY0" fmla="*/ 21829 h 72130"/>
                <a:gd name="connsiteX1" fmla="*/ 70428 w 70428"/>
                <a:gd name="connsiteY1" fmla="*/ 0 h 72130"/>
                <a:gd name="connsiteX2" fmla="*/ 53297 w 70428"/>
                <a:gd name="connsiteY2" fmla="*/ 72131 h 72130"/>
              </a:gdLst>
              <a:ahLst/>
              <a:cxnLst>
                <a:cxn ang="0">
                  <a:pos x="connsiteX0" y="connsiteY0"/>
                </a:cxn>
                <a:cxn ang="0">
                  <a:pos x="connsiteX1" y="connsiteY1"/>
                </a:cxn>
                <a:cxn ang="0">
                  <a:pos x="connsiteX2" y="connsiteY2"/>
                </a:cxn>
              </a:cxnLst>
              <a:rect l="l" t="t" r="r" b="b"/>
              <a:pathLst>
                <a:path w="70428" h="72130">
                  <a:moveTo>
                    <a:pt x="0" y="21829"/>
                  </a:moveTo>
                  <a:lnTo>
                    <a:pt x="70428" y="0"/>
                  </a:lnTo>
                  <a:lnTo>
                    <a:pt x="53297" y="72131"/>
                  </a:lnTo>
                  <a:close/>
                </a:path>
              </a:pathLst>
            </a:custGeom>
            <a:solidFill>
              <a:srgbClr val="0080AA"/>
            </a:solidFill>
            <a:ln w="9502"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F6BC660-10E3-36C3-F6AE-30ADD9206D3C}"/>
                </a:ext>
              </a:extLst>
            </p:cNvPr>
            <p:cNvSpPr/>
            <p:nvPr/>
          </p:nvSpPr>
          <p:spPr>
            <a:xfrm>
              <a:off x="-3210224" y="5637473"/>
              <a:ext cx="91366" cy="88265"/>
            </a:xfrm>
            <a:custGeom>
              <a:avLst/>
              <a:gdLst>
                <a:gd name="connsiteX0" fmla="*/ 31407 w 91366"/>
                <a:gd name="connsiteY0" fmla="*/ 88265 h 88265"/>
                <a:gd name="connsiteX1" fmla="*/ 0 w 91366"/>
                <a:gd name="connsiteY1" fmla="*/ 0 h 88265"/>
                <a:gd name="connsiteX2" fmla="*/ 91367 w 91366"/>
                <a:gd name="connsiteY2" fmla="*/ 17084 h 88265"/>
              </a:gdLst>
              <a:ahLst/>
              <a:cxnLst>
                <a:cxn ang="0">
                  <a:pos x="connsiteX0" y="connsiteY0"/>
                </a:cxn>
                <a:cxn ang="0">
                  <a:pos x="connsiteX1" y="connsiteY1"/>
                </a:cxn>
                <a:cxn ang="0">
                  <a:pos x="connsiteX2" y="connsiteY2"/>
                </a:cxn>
              </a:cxnLst>
              <a:rect l="l" t="t" r="r" b="b"/>
              <a:pathLst>
                <a:path w="91366" h="88265">
                  <a:moveTo>
                    <a:pt x="31407" y="88265"/>
                  </a:moveTo>
                  <a:lnTo>
                    <a:pt x="0" y="0"/>
                  </a:lnTo>
                  <a:lnTo>
                    <a:pt x="91367" y="17084"/>
                  </a:lnTo>
                  <a:close/>
                </a:path>
              </a:pathLst>
            </a:custGeom>
            <a:solidFill>
              <a:srgbClr val="EF4D84"/>
            </a:solid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882704A-CF67-2EE6-88CE-1AE169F6AD7D}"/>
                </a:ext>
              </a:extLst>
            </p:cNvPr>
            <p:cNvSpPr/>
            <p:nvPr/>
          </p:nvSpPr>
          <p:spPr>
            <a:xfrm>
              <a:off x="-2801930" y="5533073"/>
              <a:ext cx="70428" cy="79723"/>
            </a:xfrm>
            <a:custGeom>
              <a:avLst/>
              <a:gdLst>
                <a:gd name="connsiteX0" fmla="*/ 1903 w 70428"/>
                <a:gd name="connsiteY0" fmla="*/ 79723 h 79723"/>
                <a:gd name="connsiteX1" fmla="*/ 0 w 70428"/>
                <a:gd name="connsiteY1" fmla="*/ 0 h 79723"/>
                <a:gd name="connsiteX2" fmla="*/ 70428 w 70428"/>
                <a:gd name="connsiteY2" fmla="*/ 37963 h 79723"/>
              </a:gdLst>
              <a:ahLst/>
              <a:cxnLst>
                <a:cxn ang="0">
                  <a:pos x="connsiteX0" y="connsiteY0"/>
                </a:cxn>
                <a:cxn ang="0">
                  <a:pos x="connsiteX1" y="connsiteY1"/>
                </a:cxn>
                <a:cxn ang="0">
                  <a:pos x="connsiteX2" y="connsiteY2"/>
                </a:cxn>
              </a:cxnLst>
              <a:rect l="l" t="t" r="r" b="b"/>
              <a:pathLst>
                <a:path w="70428" h="79723">
                  <a:moveTo>
                    <a:pt x="1903" y="79723"/>
                  </a:moveTo>
                  <a:lnTo>
                    <a:pt x="0" y="0"/>
                  </a:lnTo>
                  <a:lnTo>
                    <a:pt x="70428" y="37963"/>
                  </a:lnTo>
                  <a:close/>
                </a:path>
              </a:pathLst>
            </a:custGeom>
            <a:solidFill>
              <a:srgbClr val="FAA61A"/>
            </a:solid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4AB28D13-1F6A-C434-B8C4-68C88CE8A2E0}"/>
                </a:ext>
              </a:extLst>
            </p:cNvPr>
            <p:cNvSpPr/>
            <p:nvPr/>
          </p:nvSpPr>
          <p:spPr>
            <a:xfrm>
              <a:off x="-3026539" y="5517888"/>
              <a:ext cx="92318" cy="152802"/>
            </a:xfrm>
            <a:custGeom>
              <a:avLst/>
              <a:gdLst>
                <a:gd name="connsiteX0" fmla="*/ 85656 w 92318"/>
                <a:gd name="connsiteY0" fmla="*/ 0 h 152802"/>
                <a:gd name="connsiteX1" fmla="*/ 92318 w 92318"/>
                <a:gd name="connsiteY1" fmla="*/ 152803 h 152802"/>
                <a:gd name="connsiteX2" fmla="*/ 0 w 92318"/>
                <a:gd name="connsiteY2" fmla="*/ 127177 h 152802"/>
              </a:gdLst>
              <a:ahLst/>
              <a:cxnLst>
                <a:cxn ang="0">
                  <a:pos x="connsiteX0" y="connsiteY0"/>
                </a:cxn>
                <a:cxn ang="0">
                  <a:pos x="connsiteX1" y="connsiteY1"/>
                </a:cxn>
                <a:cxn ang="0">
                  <a:pos x="connsiteX2" y="connsiteY2"/>
                </a:cxn>
              </a:cxnLst>
              <a:rect l="l" t="t" r="r" b="b"/>
              <a:pathLst>
                <a:path w="92318" h="152802">
                  <a:moveTo>
                    <a:pt x="85656" y="0"/>
                  </a:moveTo>
                  <a:lnTo>
                    <a:pt x="92318" y="152803"/>
                  </a:lnTo>
                  <a:lnTo>
                    <a:pt x="0" y="127177"/>
                  </a:lnTo>
                  <a:close/>
                </a:path>
              </a:pathLst>
            </a:custGeom>
            <a:solidFill>
              <a:srgbClr val="FFD400"/>
            </a:solid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7A349B30-606A-DD8B-64E7-B9071C9395E5}"/>
                </a:ext>
              </a:extLst>
            </p:cNvPr>
            <p:cNvSpPr/>
            <p:nvPr/>
          </p:nvSpPr>
          <p:spPr>
            <a:xfrm>
              <a:off x="-3179769" y="5490365"/>
              <a:ext cx="82800" cy="83519"/>
            </a:xfrm>
            <a:custGeom>
              <a:avLst/>
              <a:gdLst>
                <a:gd name="connsiteX0" fmla="*/ 0 w 82800"/>
                <a:gd name="connsiteY0" fmla="*/ 0 h 83519"/>
                <a:gd name="connsiteX1" fmla="*/ 82801 w 82800"/>
                <a:gd name="connsiteY1" fmla="*/ 42709 h 83519"/>
                <a:gd name="connsiteX2" fmla="*/ 40925 w 82800"/>
                <a:gd name="connsiteY2" fmla="*/ 83520 h 83519"/>
              </a:gdLst>
              <a:ahLst/>
              <a:cxnLst>
                <a:cxn ang="0">
                  <a:pos x="connsiteX0" y="connsiteY0"/>
                </a:cxn>
                <a:cxn ang="0">
                  <a:pos x="connsiteX1" y="connsiteY1"/>
                </a:cxn>
                <a:cxn ang="0">
                  <a:pos x="connsiteX2" y="connsiteY2"/>
                </a:cxn>
              </a:cxnLst>
              <a:rect l="l" t="t" r="r" b="b"/>
              <a:pathLst>
                <a:path w="82800" h="83519">
                  <a:moveTo>
                    <a:pt x="0" y="0"/>
                  </a:moveTo>
                  <a:lnTo>
                    <a:pt x="82801" y="42709"/>
                  </a:lnTo>
                  <a:lnTo>
                    <a:pt x="40925" y="83520"/>
                  </a:lnTo>
                  <a:close/>
                </a:path>
              </a:pathLst>
            </a:custGeom>
            <a:solidFill>
              <a:srgbClr val="00AAD3"/>
            </a:solidFill>
            <a:ln w="9502"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4C2AFAE3-FA63-C183-489D-1B80A5817676}"/>
                </a:ext>
              </a:extLst>
            </p:cNvPr>
            <p:cNvSpPr/>
            <p:nvPr/>
          </p:nvSpPr>
          <p:spPr>
            <a:xfrm>
              <a:off x="-2778136" y="5270177"/>
              <a:ext cx="81849" cy="91112"/>
            </a:xfrm>
            <a:custGeom>
              <a:avLst/>
              <a:gdLst>
                <a:gd name="connsiteX0" fmla="*/ 81849 w 81849"/>
                <a:gd name="connsiteY0" fmla="*/ 91112 h 91112"/>
                <a:gd name="connsiteX1" fmla="*/ 0 w 81849"/>
                <a:gd name="connsiteY1" fmla="*/ 37963 h 91112"/>
                <a:gd name="connsiteX2" fmla="*/ 47587 w 81849"/>
                <a:gd name="connsiteY2" fmla="*/ 0 h 91112"/>
              </a:gdLst>
              <a:ahLst/>
              <a:cxnLst>
                <a:cxn ang="0">
                  <a:pos x="connsiteX0" y="connsiteY0"/>
                </a:cxn>
                <a:cxn ang="0">
                  <a:pos x="connsiteX1" y="connsiteY1"/>
                </a:cxn>
                <a:cxn ang="0">
                  <a:pos x="connsiteX2" y="connsiteY2"/>
                </a:cxn>
              </a:cxnLst>
              <a:rect l="l" t="t" r="r" b="b"/>
              <a:pathLst>
                <a:path w="81849" h="91112">
                  <a:moveTo>
                    <a:pt x="81849" y="91112"/>
                  </a:moveTo>
                  <a:lnTo>
                    <a:pt x="0" y="37963"/>
                  </a:lnTo>
                  <a:lnTo>
                    <a:pt x="47587" y="0"/>
                  </a:lnTo>
                  <a:close/>
                </a:path>
              </a:pathLst>
            </a:custGeom>
            <a:solidFill>
              <a:srgbClr val="C93360"/>
            </a:solidFill>
            <a:ln w="9502" cap="flat">
              <a:noFill/>
              <a:prstDash val="solid"/>
              <a:miter/>
            </a:ln>
          </p:spPr>
          <p:txBody>
            <a:bodyPr rtlCol="0" anchor="ctr"/>
            <a:lstStyle/>
            <a:p>
              <a:endParaRPr lang="en-US"/>
            </a:p>
          </p:txBody>
        </p:sp>
      </p:grpSp>
      <p:sp>
        <p:nvSpPr>
          <p:cNvPr id="5" name="Text Placeholder 4">
            <a:extLst>
              <a:ext uri="{FF2B5EF4-FFF2-40B4-BE49-F238E27FC236}">
                <a16:creationId xmlns:a16="http://schemas.microsoft.com/office/drawing/2014/main" id="{9C57E911-3310-7CB1-B10F-7EDC4382B435}"/>
              </a:ext>
            </a:extLst>
          </p:cNvPr>
          <p:cNvSpPr>
            <a:spLocks noGrp="1"/>
          </p:cNvSpPr>
          <p:nvPr>
            <p:ph type="body" sz="quarter" idx="61"/>
          </p:nvPr>
        </p:nvSpPr>
        <p:spPr>
          <a:xfrm>
            <a:off x="-9335" y="644872"/>
            <a:ext cx="6600866" cy="778559"/>
          </a:xfrm>
        </p:spPr>
        <p:txBody>
          <a:bodyPr/>
          <a:lstStyle/>
          <a:p>
            <a:pPr marL="360363" indent="371475"/>
            <a:r>
              <a:rPr lang="en-GB" sz="2600" dirty="0"/>
              <a:t>CASE STUDY </a:t>
            </a:r>
            <a:r>
              <a:rPr lang="pl-PL" sz="2600" dirty="0"/>
              <a:t>5:</a:t>
            </a:r>
            <a:r>
              <a:rPr lang="en-GB" sz="2600" dirty="0"/>
              <a:t> </a:t>
            </a:r>
            <a:r>
              <a:rPr lang="en-GB" sz="2600" dirty="0" err="1"/>
              <a:t>FreshFields</a:t>
            </a:r>
            <a:r>
              <a:rPr lang="en-GB" sz="2600" dirty="0"/>
              <a:t> (Netherlands)</a:t>
            </a:r>
            <a:endParaRPr lang="en-US" sz="2600" dirty="0"/>
          </a:p>
        </p:txBody>
      </p:sp>
      <p:sp>
        <p:nvSpPr>
          <p:cNvPr id="6" name="Text Placeholder 5">
            <a:extLst>
              <a:ext uri="{FF2B5EF4-FFF2-40B4-BE49-F238E27FC236}">
                <a16:creationId xmlns:a16="http://schemas.microsoft.com/office/drawing/2014/main" id="{C5854C03-BDD0-5977-3901-688189D230DE}"/>
              </a:ext>
            </a:extLst>
          </p:cNvPr>
          <p:cNvSpPr>
            <a:spLocks noGrp="1"/>
          </p:cNvSpPr>
          <p:nvPr>
            <p:ph type="body" sz="quarter" idx="64"/>
          </p:nvPr>
        </p:nvSpPr>
        <p:spPr/>
        <p:txBody>
          <a:bodyPr numCol="1"/>
          <a:lstStyle/>
          <a:p>
            <a:endParaRPr lang="pl-PL" sz="1200" dirty="0"/>
          </a:p>
          <a:p>
            <a:r>
              <a:rPr lang="en-GB" sz="1200" dirty="0" err="1"/>
              <a:t>FreshFields</a:t>
            </a:r>
            <a:r>
              <a:rPr lang="en-GB" sz="1200" dirty="0"/>
              <a:t> is a regional supplier of fresh fruit and vegetables, working with schools, restaurants, and local supermarkets in the Netherlands. The company’s success is built on its reputation for freshness and a short supply chain – products are harvested locally and delivered quickly to clients. However, this model brings challenges. Climate variability increasingly affects harvests, making supply less predictable. Rising fuel costs directly impact distribution expenses, as </a:t>
            </a:r>
            <a:r>
              <a:rPr lang="en-GB" sz="1200" dirty="0" err="1"/>
              <a:t>FreshFields</a:t>
            </a:r>
            <a:r>
              <a:rPr lang="en-GB" sz="1200" dirty="0"/>
              <a:t> runs its own delivery trucks. Fresh produce has a short shelf life, creating the constant risk of food waste and financial losses if demand is lower than expected. Digitalization is both a necessity and a vulnerability: the company uses logistics management software to optimize deliveries, but this makes it a potential target for cyberattacks. Finally, consumer preferences are evolving, with growing demand for exotic fruits that cannot be sourced locally, putting pressure on </a:t>
            </a:r>
            <a:r>
              <a:rPr lang="en-GB" sz="1200" dirty="0" err="1"/>
              <a:t>FreshFields</a:t>
            </a:r>
            <a:r>
              <a:rPr lang="en-GB" sz="1200" dirty="0"/>
              <a:t> to adapt its product portfolio.</a:t>
            </a:r>
            <a:endParaRPr lang="pl-PL" sz="1200" dirty="0"/>
          </a:p>
          <a:p>
            <a:endParaRPr lang="pl-PL" sz="1200" dirty="0"/>
          </a:p>
          <a:p>
            <a:r>
              <a:rPr lang="en-GB" sz="1200" b="1" dirty="0"/>
              <a:t>Contextual challenges with risk relevance:</a:t>
            </a:r>
            <a:endParaRPr lang="pl-PL" sz="1200" dirty="0"/>
          </a:p>
          <a:p>
            <a:pPr marL="171450" lvl="0" indent="-171450">
              <a:buFont typeface="Arial" panose="020B0604020202020204" pitchFamily="34" charset="0"/>
              <a:buChar char="•"/>
            </a:pPr>
            <a:r>
              <a:rPr lang="en-GB" sz="1200" dirty="0"/>
              <a:t>Climate variability is already affecting harvests. Highly probable and increasingly disruptive.</a:t>
            </a:r>
            <a:endParaRPr lang="pl-PL" sz="1200" dirty="0"/>
          </a:p>
          <a:p>
            <a:pPr marL="171450" lvl="0" indent="-171450">
              <a:buFont typeface="Arial" panose="020B0604020202020204" pitchFamily="34" charset="0"/>
              <a:buChar char="•"/>
            </a:pPr>
            <a:r>
              <a:rPr lang="en-GB" sz="1200" dirty="0"/>
              <a:t>Rising fuel prices directly increase delivery costs. This is an ongoing pressure.</a:t>
            </a:r>
            <a:endParaRPr lang="pl-PL" sz="1200" dirty="0"/>
          </a:p>
          <a:p>
            <a:pPr marL="171450" lvl="0" indent="-171450">
              <a:buFont typeface="Arial" panose="020B0604020202020204" pitchFamily="34" charset="0"/>
              <a:buChar char="•"/>
            </a:pPr>
            <a:r>
              <a:rPr lang="en-GB" sz="1200" dirty="0"/>
              <a:t>Short shelf life of fresh produce creates a risk of waste. A constant issue in the business model.</a:t>
            </a:r>
            <a:endParaRPr lang="pl-PL" sz="1200" dirty="0"/>
          </a:p>
          <a:p>
            <a:pPr marL="171450" lvl="0" indent="-171450">
              <a:buFont typeface="Arial" panose="020B0604020202020204" pitchFamily="34" charset="0"/>
              <a:buChar char="•"/>
            </a:pPr>
            <a:r>
              <a:rPr lang="en-GB" sz="1200" dirty="0"/>
              <a:t>Logistics software dependency introduces cyber risks. Less likely but potentially serious.</a:t>
            </a:r>
            <a:endParaRPr lang="pl-PL" sz="1200" dirty="0"/>
          </a:p>
          <a:p>
            <a:pPr marL="171450" indent="-171450">
              <a:buFont typeface="Arial" panose="020B0604020202020204" pitchFamily="34" charset="0"/>
              <a:buChar char="•"/>
            </a:pPr>
            <a:r>
              <a:rPr lang="en-GB" sz="1200" dirty="0"/>
              <a:t>Changing consumer preferences toward exotic fruits. Likely to grow over time, but impact depends on adaptability.</a:t>
            </a:r>
            <a:endParaRPr lang="en-US" sz="1200" dirty="0"/>
          </a:p>
        </p:txBody>
      </p:sp>
      <p:pic>
        <p:nvPicPr>
          <p:cNvPr id="3074" name="Picture 2" descr="Newrest Guyana seeking suppliers of local and imported fresh fruits and  vegetables | Guyana Standard">
            <a:extLst>
              <a:ext uri="{FF2B5EF4-FFF2-40B4-BE49-F238E27FC236}">
                <a16:creationId xmlns:a16="http://schemas.microsoft.com/office/drawing/2014/main" id="{6BD2FE10-C2F7-31AA-7761-90EC5A18DA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7281" y="6467646"/>
            <a:ext cx="5378722" cy="35792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77932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a:extLst>
              <a:ext uri="{FF2B5EF4-FFF2-40B4-BE49-F238E27FC236}">
                <a16:creationId xmlns:a16="http://schemas.microsoft.com/office/drawing/2014/main" id="{36BAC6C3-923D-4171-D6A0-BD97D1BCDAAB}"/>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5441" r="15441"/>
          <a:stretch/>
        </p:blipFill>
        <p:spPr>
          <a:xfrm>
            <a:off x="-1" y="2102381"/>
            <a:ext cx="7559675" cy="7291461"/>
          </a:xfrm>
        </p:spPr>
      </p:pic>
      <p:sp>
        <p:nvSpPr>
          <p:cNvPr id="6" name="Text Placeholder 5">
            <a:extLst>
              <a:ext uri="{FF2B5EF4-FFF2-40B4-BE49-F238E27FC236}">
                <a16:creationId xmlns:a16="http://schemas.microsoft.com/office/drawing/2014/main" id="{AC76FA8A-E785-6AC7-0CD5-34F9B877D279}"/>
              </a:ext>
            </a:extLst>
          </p:cNvPr>
          <p:cNvSpPr>
            <a:spLocks noGrp="1"/>
          </p:cNvSpPr>
          <p:nvPr>
            <p:ph type="body" sz="quarter" idx="47"/>
          </p:nvPr>
        </p:nvSpPr>
        <p:spPr>
          <a:xfrm>
            <a:off x="497240" y="8198627"/>
            <a:ext cx="3282596" cy="781609"/>
          </a:xfrm>
        </p:spPr>
        <p:txBody>
          <a:bodyPr/>
          <a:lstStyle/>
          <a:p>
            <a:pPr algn="l"/>
            <a:r>
              <a:rPr lang="en-US" sz="2000" b="1" dirty="0"/>
              <a:t>Follow Our Journey</a:t>
            </a:r>
          </a:p>
        </p:txBody>
      </p:sp>
      <p:pic>
        <p:nvPicPr>
          <p:cNvPr id="18" name="Picture 17">
            <a:extLst>
              <a:ext uri="{FF2B5EF4-FFF2-40B4-BE49-F238E27FC236}">
                <a16:creationId xmlns:a16="http://schemas.microsoft.com/office/drawing/2014/main" id="{A8E9EB32-2908-10C3-0BD4-DBCC08D5BEA8}"/>
              </a:ext>
            </a:extLst>
          </p:cNvPr>
          <p:cNvPicPr>
            <a:picLocks noChangeAspect="1"/>
          </p:cNvPicPr>
          <p:nvPr/>
        </p:nvPicPr>
        <p:blipFill rotWithShape="1">
          <a:blip r:embed="rId3">
            <a:alphaModFix/>
            <a:extLst>
              <a:ext uri="{28A0092B-C50C-407E-A947-70E740481C1C}">
                <a14:useLocalDpi xmlns:a14="http://schemas.microsoft.com/office/drawing/2010/main" val="0"/>
              </a:ext>
            </a:extLst>
          </a:blip>
          <a:srcRect l="80686" b="57537"/>
          <a:stretch/>
        </p:blipFill>
        <p:spPr>
          <a:xfrm rot="347366">
            <a:off x="-342431" y="1770214"/>
            <a:ext cx="2927099" cy="3061159"/>
          </a:xfrm>
          <a:prstGeom prst="rect">
            <a:avLst/>
          </a:prstGeom>
        </p:spPr>
      </p:pic>
      <p:grpSp>
        <p:nvGrpSpPr>
          <p:cNvPr id="19" name="Group 18">
            <a:extLst>
              <a:ext uri="{FF2B5EF4-FFF2-40B4-BE49-F238E27FC236}">
                <a16:creationId xmlns:a16="http://schemas.microsoft.com/office/drawing/2014/main" id="{CA625A89-2D01-C0E4-D8D4-C12C19576E0C}"/>
              </a:ext>
            </a:extLst>
          </p:cNvPr>
          <p:cNvGrpSpPr/>
          <p:nvPr/>
        </p:nvGrpSpPr>
        <p:grpSpPr>
          <a:xfrm rot="14375289">
            <a:off x="4185685" y="7969295"/>
            <a:ext cx="2857897" cy="2098117"/>
            <a:chOff x="-3210224" y="5270177"/>
            <a:chExt cx="620531" cy="455561"/>
          </a:xfrm>
        </p:grpSpPr>
        <p:sp>
          <p:nvSpPr>
            <p:cNvPr id="20" name="Freeform 19">
              <a:extLst>
                <a:ext uri="{FF2B5EF4-FFF2-40B4-BE49-F238E27FC236}">
                  <a16:creationId xmlns:a16="http://schemas.microsoft.com/office/drawing/2014/main" id="{82AA314A-1469-AABD-428B-BC713A88D0B8}"/>
                </a:ext>
              </a:extLst>
            </p:cNvPr>
            <p:cNvSpPr/>
            <p:nvPr/>
          </p:nvSpPr>
          <p:spPr>
            <a:xfrm>
              <a:off x="-2660121" y="5289158"/>
              <a:ext cx="70428" cy="72130"/>
            </a:xfrm>
            <a:custGeom>
              <a:avLst/>
              <a:gdLst>
                <a:gd name="connsiteX0" fmla="*/ 0 w 70428"/>
                <a:gd name="connsiteY0" fmla="*/ 21829 h 72130"/>
                <a:gd name="connsiteX1" fmla="*/ 70428 w 70428"/>
                <a:gd name="connsiteY1" fmla="*/ 0 h 72130"/>
                <a:gd name="connsiteX2" fmla="*/ 53297 w 70428"/>
                <a:gd name="connsiteY2" fmla="*/ 72131 h 72130"/>
              </a:gdLst>
              <a:ahLst/>
              <a:cxnLst>
                <a:cxn ang="0">
                  <a:pos x="connsiteX0" y="connsiteY0"/>
                </a:cxn>
                <a:cxn ang="0">
                  <a:pos x="connsiteX1" y="connsiteY1"/>
                </a:cxn>
                <a:cxn ang="0">
                  <a:pos x="connsiteX2" y="connsiteY2"/>
                </a:cxn>
              </a:cxnLst>
              <a:rect l="l" t="t" r="r" b="b"/>
              <a:pathLst>
                <a:path w="70428" h="72130">
                  <a:moveTo>
                    <a:pt x="0" y="21829"/>
                  </a:moveTo>
                  <a:lnTo>
                    <a:pt x="70428" y="0"/>
                  </a:lnTo>
                  <a:lnTo>
                    <a:pt x="53297" y="72131"/>
                  </a:lnTo>
                  <a:close/>
                </a:path>
              </a:pathLst>
            </a:custGeom>
            <a:solidFill>
              <a:srgbClr val="0080AA"/>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BBA966BF-8930-9089-DDCC-630A6EA55A52}"/>
                </a:ext>
              </a:extLst>
            </p:cNvPr>
            <p:cNvSpPr/>
            <p:nvPr/>
          </p:nvSpPr>
          <p:spPr>
            <a:xfrm>
              <a:off x="-3210224" y="5637473"/>
              <a:ext cx="91366" cy="88265"/>
            </a:xfrm>
            <a:custGeom>
              <a:avLst/>
              <a:gdLst>
                <a:gd name="connsiteX0" fmla="*/ 31407 w 91366"/>
                <a:gd name="connsiteY0" fmla="*/ 88265 h 88265"/>
                <a:gd name="connsiteX1" fmla="*/ 0 w 91366"/>
                <a:gd name="connsiteY1" fmla="*/ 0 h 88265"/>
                <a:gd name="connsiteX2" fmla="*/ 91367 w 91366"/>
                <a:gd name="connsiteY2" fmla="*/ 17084 h 88265"/>
              </a:gdLst>
              <a:ahLst/>
              <a:cxnLst>
                <a:cxn ang="0">
                  <a:pos x="connsiteX0" y="connsiteY0"/>
                </a:cxn>
                <a:cxn ang="0">
                  <a:pos x="connsiteX1" y="connsiteY1"/>
                </a:cxn>
                <a:cxn ang="0">
                  <a:pos x="connsiteX2" y="connsiteY2"/>
                </a:cxn>
              </a:cxnLst>
              <a:rect l="l" t="t" r="r" b="b"/>
              <a:pathLst>
                <a:path w="91366" h="88265">
                  <a:moveTo>
                    <a:pt x="31407" y="88265"/>
                  </a:moveTo>
                  <a:lnTo>
                    <a:pt x="0" y="0"/>
                  </a:lnTo>
                  <a:lnTo>
                    <a:pt x="91367" y="17084"/>
                  </a:lnTo>
                  <a:close/>
                </a:path>
              </a:pathLst>
            </a:custGeom>
            <a:solidFill>
              <a:srgbClr val="EF4D84"/>
            </a:solid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73D4BD03-6E0B-49FD-D6F7-5E04E62AEB69}"/>
                </a:ext>
              </a:extLst>
            </p:cNvPr>
            <p:cNvSpPr/>
            <p:nvPr/>
          </p:nvSpPr>
          <p:spPr>
            <a:xfrm>
              <a:off x="-2801930" y="5533073"/>
              <a:ext cx="70428" cy="79723"/>
            </a:xfrm>
            <a:custGeom>
              <a:avLst/>
              <a:gdLst>
                <a:gd name="connsiteX0" fmla="*/ 1903 w 70428"/>
                <a:gd name="connsiteY0" fmla="*/ 79723 h 79723"/>
                <a:gd name="connsiteX1" fmla="*/ 0 w 70428"/>
                <a:gd name="connsiteY1" fmla="*/ 0 h 79723"/>
                <a:gd name="connsiteX2" fmla="*/ 70428 w 70428"/>
                <a:gd name="connsiteY2" fmla="*/ 37963 h 79723"/>
              </a:gdLst>
              <a:ahLst/>
              <a:cxnLst>
                <a:cxn ang="0">
                  <a:pos x="connsiteX0" y="connsiteY0"/>
                </a:cxn>
                <a:cxn ang="0">
                  <a:pos x="connsiteX1" y="connsiteY1"/>
                </a:cxn>
                <a:cxn ang="0">
                  <a:pos x="connsiteX2" y="connsiteY2"/>
                </a:cxn>
              </a:cxnLst>
              <a:rect l="l" t="t" r="r" b="b"/>
              <a:pathLst>
                <a:path w="70428" h="79723">
                  <a:moveTo>
                    <a:pt x="1903" y="79723"/>
                  </a:moveTo>
                  <a:lnTo>
                    <a:pt x="0" y="0"/>
                  </a:lnTo>
                  <a:lnTo>
                    <a:pt x="70428" y="37963"/>
                  </a:lnTo>
                  <a:close/>
                </a:path>
              </a:pathLst>
            </a:custGeom>
            <a:solidFill>
              <a:srgbClr val="FAA61A"/>
            </a:solidFill>
            <a:ln w="9502"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ABE4C9D5-6508-AF70-1A6B-485DE2C22190}"/>
                </a:ext>
              </a:extLst>
            </p:cNvPr>
            <p:cNvSpPr/>
            <p:nvPr/>
          </p:nvSpPr>
          <p:spPr>
            <a:xfrm>
              <a:off x="-3026539" y="5517888"/>
              <a:ext cx="92318" cy="152802"/>
            </a:xfrm>
            <a:custGeom>
              <a:avLst/>
              <a:gdLst>
                <a:gd name="connsiteX0" fmla="*/ 85656 w 92318"/>
                <a:gd name="connsiteY0" fmla="*/ 0 h 152802"/>
                <a:gd name="connsiteX1" fmla="*/ 92318 w 92318"/>
                <a:gd name="connsiteY1" fmla="*/ 152803 h 152802"/>
                <a:gd name="connsiteX2" fmla="*/ 0 w 92318"/>
                <a:gd name="connsiteY2" fmla="*/ 127177 h 152802"/>
              </a:gdLst>
              <a:ahLst/>
              <a:cxnLst>
                <a:cxn ang="0">
                  <a:pos x="connsiteX0" y="connsiteY0"/>
                </a:cxn>
                <a:cxn ang="0">
                  <a:pos x="connsiteX1" y="connsiteY1"/>
                </a:cxn>
                <a:cxn ang="0">
                  <a:pos x="connsiteX2" y="connsiteY2"/>
                </a:cxn>
              </a:cxnLst>
              <a:rect l="l" t="t" r="r" b="b"/>
              <a:pathLst>
                <a:path w="92318" h="152802">
                  <a:moveTo>
                    <a:pt x="85656" y="0"/>
                  </a:moveTo>
                  <a:lnTo>
                    <a:pt x="92318" y="152803"/>
                  </a:lnTo>
                  <a:lnTo>
                    <a:pt x="0" y="127177"/>
                  </a:lnTo>
                  <a:close/>
                </a:path>
              </a:pathLst>
            </a:custGeom>
            <a:solidFill>
              <a:srgbClr val="FFD400"/>
            </a:solidFill>
            <a:ln w="9502"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A2829E09-2494-8004-9FB4-49188047FF2D}"/>
                </a:ext>
              </a:extLst>
            </p:cNvPr>
            <p:cNvSpPr/>
            <p:nvPr/>
          </p:nvSpPr>
          <p:spPr>
            <a:xfrm>
              <a:off x="-3179769" y="5490365"/>
              <a:ext cx="82800" cy="83519"/>
            </a:xfrm>
            <a:custGeom>
              <a:avLst/>
              <a:gdLst>
                <a:gd name="connsiteX0" fmla="*/ 0 w 82800"/>
                <a:gd name="connsiteY0" fmla="*/ 0 h 83519"/>
                <a:gd name="connsiteX1" fmla="*/ 82801 w 82800"/>
                <a:gd name="connsiteY1" fmla="*/ 42709 h 83519"/>
                <a:gd name="connsiteX2" fmla="*/ 40925 w 82800"/>
                <a:gd name="connsiteY2" fmla="*/ 83520 h 83519"/>
              </a:gdLst>
              <a:ahLst/>
              <a:cxnLst>
                <a:cxn ang="0">
                  <a:pos x="connsiteX0" y="connsiteY0"/>
                </a:cxn>
                <a:cxn ang="0">
                  <a:pos x="connsiteX1" y="connsiteY1"/>
                </a:cxn>
                <a:cxn ang="0">
                  <a:pos x="connsiteX2" y="connsiteY2"/>
                </a:cxn>
              </a:cxnLst>
              <a:rect l="l" t="t" r="r" b="b"/>
              <a:pathLst>
                <a:path w="82800" h="83519">
                  <a:moveTo>
                    <a:pt x="0" y="0"/>
                  </a:moveTo>
                  <a:lnTo>
                    <a:pt x="82801" y="42709"/>
                  </a:lnTo>
                  <a:lnTo>
                    <a:pt x="40925" y="83520"/>
                  </a:lnTo>
                  <a:close/>
                </a:path>
              </a:pathLst>
            </a:custGeom>
            <a:solidFill>
              <a:srgbClr val="00AAD3"/>
            </a:solidFill>
            <a:ln w="9502"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F323433E-2F51-B0B0-B016-CD429F7A79EE}"/>
                </a:ext>
              </a:extLst>
            </p:cNvPr>
            <p:cNvSpPr/>
            <p:nvPr/>
          </p:nvSpPr>
          <p:spPr>
            <a:xfrm>
              <a:off x="-2778136" y="5270177"/>
              <a:ext cx="81849" cy="91112"/>
            </a:xfrm>
            <a:custGeom>
              <a:avLst/>
              <a:gdLst>
                <a:gd name="connsiteX0" fmla="*/ 81849 w 81849"/>
                <a:gd name="connsiteY0" fmla="*/ 91112 h 91112"/>
                <a:gd name="connsiteX1" fmla="*/ 0 w 81849"/>
                <a:gd name="connsiteY1" fmla="*/ 37963 h 91112"/>
                <a:gd name="connsiteX2" fmla="*/ 47587 w 81849"/>
                <a:gd name="connsiteY2" fmla="*/ 0 h 91112"/>
              </a:gdLst>
              <a:ahLst/>
              <a:cxnLst>
                <a:cxn ang="0">
                  <a:pos x="connsiteX0" y="connsiteY0"/>
                </a:cxn>
                <a:cxn ang="0">
                  <a:pos x="connsiteX1" y="connsiteY1"/>
                </a:cxn>
                <a:cxn ang="0">
                  <a:pos x="connsiteX2" y="connsiteY2"/>
                </a:cxn>
              </a:cxnLst>
              <a:rect l="l" t="t" r="r" b="b"/>
              <a:pathLst>
                <a:path w="81849" h="91112">
                  <a:moveTo>
                    <a:pt x="81849" y="91112"/>
                  </a:moveTo>
                  <a:lnTo>
                    <a:pt x="0" y="37963"/>
                  </a:lnTo>
                  <a:lnTo>
                    <a:pt x="47587" y="0"/>
                  </a:lnTo>
                  <a:close/>
                </a:path>
              </a:pathLst>
            </a:custGeom>
            <a:solidFill>
              <a:srgbClr val="C93360"/>
            </a:solidFill>
            <a:ln w="9502" cap="flat">
              <a:noFill/>
              <a:prstDash val="solid"/>
              <a:miter/>
            </a:ln>
          </p:spPr>
          <p:txBody>
            <a:bodyPr rtlCol="0" anchor="ctr"/>
            <a:lstStyle/>
            <a:p>
              <a:endParaRPr lang="en-US"/>
            </a:p>
          </p:txBody>
        </p:sp>
      </p:grpSp>
      <p:sp>
        <p:nvSpPr>
          <p:cNvPr id="26" name="Text Placeholder 2">
            <a:extLst>
              <a:ext uri="{FF2B5EF4-FFF2-40B4-BE49-F238E27FC236}">
                <a16:creationId xmlns:a16="http://schemas.microsoft.com/office/drawing/2014/main" id="{20ED6CA0-DA5C-7FE4-AC66-D5A91A061101}"/>
              </a:ext>
            </a:extLst>
          </p:cNvPr>
          <p:cNvSpPr txBox="1">
            <a:spLocks/>
          </p:cNvSpPr>
          <p:nvPr/>
        </p:nvSpPr>
        <p:spPr>
          <a:xfrm rot="16200000">
            <a:off x="5210248" y="8573120"/>
            <a:ext cx="3005702" cy="536162"/>
          </a:xfrm>
          <a:prstGeom prst="rect">
            <a:avLst/>
          </a:prstGeom>
          <a:solidFill>
            <a:srgbClr val="00AAD3"/>
          </a:solidFill>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20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400" dirty="0" err="1"/>
              <a:t>www.</a:t>
            </a:r>
            <a:r>
              <a:rPr lang="en-US" sz="2400" b="1" dirty="0" err="1"/>
              <a:t>digifabs</a:t>
            </a:r>
            <a:r>
              <a:rPr lang="en-US" sz="2400" dirty="0" err="1"/>
              <a:t>.eu</a:t>
            </a:r>
            <a:endParaRPr lang="en-US" sz="2400" dirty="0"/>
          </a:p>
        </p:txBody>
      </p:sp>
      <p:grpSp>
        <p:nvGrpSpPr>
          <p:cNvPr id="64" name="Group 63">
            <a:extLst>
              <a:ext uri="{FF2B5EF4-FFF2-40B4-BE49-F238E27FC236}">
                <a16:creationId xmlns:a16="http://schemas.microsoft.com/office/drawing/2014/main" id="{D5E90CEB-0B3D-395F-007A-70B114ECB6D4}"/>
              </a:ext>
            </a:extLst>
          </p:cNvPr>
          <p:cNvGrpSpPr/>
          <p:nvPr/>
        </p:nvGrpSpPr>
        <p:grpSpPr>
          <a:xfrm>
            <a:off x="571792" y="8677890"/>
            <a:ext cx="1355588" cy="399600"/>
            <a:chOff x="571792" y="8619411"/>
            <a:chExt cx="1355588" cy="399600"/>
          </a:xfrm>
        </p:grpSpPr>
        <p:sp>
          <p:nvSpPr>
            <p:cNvPr id="47" name="TextBox 46">
              <a:extLst>
                <a:ext uri="{FF2B5EF4-FFF2-40B4-BE49-F238E27FC236}">
                  <a16:creationId xmlns:a16="http://schemas.microsoft.com/office/drawing/2014/main" id="{2ABABA43-C933-A2A7-6602-7302C2C8925C}"/>
                </a:ext>
              </a:extLst>
            </p:cNvPr>
            <p:cNvSpPr txBox="1"/>
            <p:nvPr/>
          </p:nvSpPr>
          <p:spPr>
            <a:xfrm>
              <a:off x="580499" y="8647697"/>
              <a:ext cx="387064" cy="369332"/>
            </a:xfrm>
            <a:prstGeom prst="rect">
              <a:avLst/>
            </a:prstGeom>
            <a:noFill/>
          </p:spPr>
          <p:txBody>
            <a:bodyPr wrap="square" rtlCol="0">
              <a:spAutoFit/>
            </a:bodyPr>
            <a:lstStyle/>
            <a:p>
              <a:pPr algn="ctr"/>
              <a:r>
                <a:rPr lang="en-US" dirty="0">
                  <a:solidFill>
                    <a:srgbClr val="0D1C48"/>
                  </a:solidFill>
                  <a:hlinkClick r:id="rId4">
                    <a:extLst>
                      <a:ext uri="{A12FA001-AC4F-418D-AE19-62706E023703}">
                        <ahyp:hlinkClr xmlns:ahyp="http://schemas.microsoft.com/office/drawing/2018/hyperlinkcolor" val="tx"/>
                      </a:ext>
                    </a:extLst>
                  </a:hlinkClick>
                </a:rPr>
                <a:t>l</a:t>
              </a:r>
              <a:endParaRPr lang="en-US" dirty="0">
                <a:solidFill>
                  <a:srgbClr val="0D1C48"/>
                </a:solidFill>
              </a:endParaRPr>
            </a:p>
          </p:txBody>
        </p:sp>
        <p:sp>
          <p:nvSpPr>
            <p:cNvPr id="48" name="TextBox 47">
              <a:extLst>
                <a:ext uri="{FF2B5EF4-FFF2-40B4-BE49-F238E27FC236}">
                  <a16:creationId xmlns:a16="http://schemas.microsoft.com/office/drawing/2014/main" id="{3A796C0B-D0AD-A549-C450-37DA9992BE6D}"/>
                </a:ext>
              </a:extLst>
            </p:cNvPr>
            <p:cNvSpPr txBox="1"/>
            <p:nvPr/>
          </p:nvSpPr>
          <p:spPr>
            <a:xfrm>
              <a:off x="1094747" y="8643622"/>
              <a:ext cx="367230" cy="369332"/>
            </a:xfrm>
            <a:prstGeom prst="rect">
              <a:avLst/>
            </a:prstGeom>
            <a:noFill/>
          </p:spPr>
          <p:txBody>
            <a:bodyPr wrap="square" rtlCol="0">
              <a:spAutoFit/>
            </a:bodyPr>
            <a:lstStyle/>
            <a:p>
              <a:pPr algn="ctr"/>
              <a:r>
                <a:rPr lang="en-US" dirty="0">
                  <a:solidFill>
                    <a:srgbClr val="0D1C48"/>
                  </a:solidFill>
                  <a:hlinkClick r:id="rId5">
                    <a:extLst>
                      <a:ext uri="{A12FA001-AC4F-418D-AE19-62706E023703}">
                        <ahyp:hlinkClr xmlns:ahyp="http://schemas.microsoft.com/office/drawing/2018/hyperlinkcolor" val="tx"/>
                      </a:ext>
                    </a:extLst>
                  </a:hlinkClick>
                </a:rPr>
                <a:t>in</a:t>
              </a:r>
              <a:endParaRPr lang="en-US" dirty="0">
                <a:solidFill>
                  <a:srgbClr val="0D1C48"/>
                </a:solidFill>
              </a:endParaRPr>
            </a:p>
          </p:txBody>
        </p:sp>
        <p:sp>
          <p:nvSpPr>
            <p:cNvPr id="49" name="TextBox 48">
              <a:extLst>
                <a:ext uri="{FF2B5EF4-FFF2-40B4-BE49-F238E27FC236}">
                  <a16:creationId xmlns:a16="http://schemas.microsoft.com/office/drawing/2014/main" id="{4B5F0AC2-96AF-ACE6-F007-AAE322813DE3}"/>
                </a:ext>
              </a:extLst>
            </p:cNvPr>
            <p:cNvSpPr txBox="1"/>
            <p:nvPr/>
          </p:nvSpPr>
          <p:spPr>
            <a:xfrm>
              <a:off x="1588195" y="8641490"/>
              <a:ext cx="283734" cy="369332"/>
            </a:xfrm>
            <a:prstGeom prst="rect">
              <a:avLst/>
            </a:prstGeom>
            <a:noFill/>
          </p:spPr>
          <p:txBody>
            <a:bodyPr wrap="square" rtlCol="0">
              <a:spAutoFit/>
            </a:bodyPr>
            <a:lstStyle/>
            <a:p>
              <a:pPr algn="ctr"/>
              <a:r>
                <a:rPr lang="en-US" dirty="0">
                  <a:solidFill>
                    <a:srgbClr val="0D1C48"/>
                  </a:solidFill>
                  <a:hlinkClick r:id="rId6">
                    <a:extLst>
                      <a:ext uri="{A12FA001-AC4F-418D-AE19-62706E023703}">
                        <ahyp:hlinkClr xmlns:ahyp="http://schemas.microsoft.com/office/drawing/2018/hyperlinkcolor" val="tx"/>
                      </a:ext>
                    </a:extLst>
                  </a:hlinkClick>
                </a:rPr>
                <a:t>f</a:t>
              </a:r>
              <a:endParaRPr lang="en-US" dirty="0">
                <a:solidFill>
                  <a:srgbClr val="0D1C48"/>
                </a:solidFill>
              </a:endParaRPr>
            </a:p>
          </p:txBody>
        </p:sp>
        <p:grpSp>
          <p:nvGrpSpPr>
            <p:cNvPr id="50" name="Graphic 3">
              <a:extLst>
                <a:ext uri="{FF2B5EF4-FFF2-40B4-BE49-F238E27FC236}">
                  <a16:creationId xmlns:a16="http://schemas.microsoft.com/office/drawing/2014/main" id="{1EC27E7B-CA63-9CDF-7D1D-E6B1BF2B3670}"/>
                </a:ext>
              </a:extLst>
            </p:cNvPr>
            <p:cNvGrpSpPr>
              <a:grpSpLocks noChangeAspect="1"/>
            </p:cNvGrpSpPr>
            <p:nvPr/>
          </p:nvGrpSpPr>
          <p:grpSpPr>
            <a:xfrm>
              <a:off x="1528076" y="8619411"/>
              <a:ext cx="399304" cy="399600"/>
              <a:chOff x="-1196056" y="2499889"/>
              <a:chExt cx="850463" cy="851093"/>
            </a:xfrm>
          </p:grpSpPr>
          <p:sp>
            <p:nvSpPr>
              <p:cNvPr id="51" name="Freeform 50">
                <a:extLst>
                  <a:ext uri="{FF2B5EF4-FFF2-40B4-BE49-F238E27FC236}">
                    <a16:creationId xmlns:a16="http://schemas.microsoft.com/office/drawing/2014/main" id="{FEB1767B-506C-E983-E823-C89A49992025}"/>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F4D8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2" name="Freeform 51">
                <a:extLst>
                  <a:ext uri="{FF2B5EF4-FFF2-40B4-BE49-F238E27FC236}">
                    <a16:creationId xmlns:a16="http://schemas.microsoft.com/office/drawing/2014/main" id="{B2CFB560-E84C-6DC8-24ED-5373F8857E1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53" name="Group 52">
              <a:extLst>
                <a:ext uri="{FF2B5EF4-FFF2-40B4-BE49-F238E27FC236}">
                  <a16:creationId xmlns:a16="http://schemas.microsoft.com/office/drawing/2014/main" id="{EA48BB13-6291-EE8B-DB52-87A2234895F8}"/>
                </a:ext>
              </a:extLst>
            </p:cNvPr>
            <p:cNvGrpSpPr/>
            <p:nvPr/>
          </p:nvGrpSpPr>
          <p:grpSpPr>
            <a:xfrm>
              <a:off x="1063321" y="8619411"/>
              <a:ext cx="398945" cy="398945"/>
              <a:chOff x="1063321" y="8619411"/>
              <a:chExt cx="398945" cy="398945"/>
            </a:xfrm>
          </p:grpSpPr>
          <p:sp>
            <p:nvSpPr>
              <p:cNvPr id="54" name="Freeform 53">
                <a:extLst>
                  <a:ext uri="{FF2B5EF4-FFF2-40B4-BE49-F238E27FC236}">
                    <a16:creationId xmlns:a16="http://schemas.microsoft.com/office/drawing/2014/main" id="{4CE2437C-B9BA-6C37-F70B-6B55E1CFD2C5}"/>
                  </a:ext>
                </a:extLst>
              </p:cNvPr>
              <p:cNvSpPr/>
              <p:nvPr/>
            </p:nvSpPr>
            <p:spPr>
              <a:xfrm>
                <a:off x="1063321" y="8619411"/>
                <a:ext cx="398945" cy="398945"/>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F4D8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5" name="Freeform 54">
                <a:extLst>
                  <a:ext uri="{FF2B5EF4-FFF2-40B4-BE49-F238E27FC236}">
                    <a16:creationId xmlns:a16="http://schemas.microsoft.com/office/drawing/2014/main" id="{19F0D286-6117-4EED-E3A4-62035F9B5A37}"/>
                  </a:ext>
                </a:extLst>
              </p:cNvPr>
              <p:cNvSpPr/>
              <p:nvPr/>
            </p:nvSpPr>
            <p:spPr>
              <a:xfrm>
                <a:off x="1137200" y="8693291"/>
                <a:ext cx="251187" cy="251188"/>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6" name="Freeform 55">
                <a:extLst>
                  <a:ext uri="{FF2B5EF4-FFF2-40B4-BE49-F238E27FC236}">
                    <a16:creationId xmlns:a16="http://schemas.microsoft.com/office/drawing/2014/main" id="{EEFB752E-1FAB-62E1-C954-4F1B79F2EB00}"/>
                  </a:ext>
                </a:extLst>
              </p:cNvPr>
              <p:cNvSpPr/>
              <p:nvPr/>
            </p:nvSpPr>
            <p:spPr>
              <a:xfrm>
                <a:off x="1198371" y="8754461"/>
                <a:ext cx="128844" cy="128845"/>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7" name="Freeform 56">
                <a:extLst>
                  <a:ext uri="{FF2B5EF4-FFF2-40B4-BE49-F238E27FC236}">
                    <a16:creationId xmlns:a16="http://schemas.microsoft.com/office/drawing/2014/main" id="{84DDBE9F-FF41-4EA3-0353-B0AF3AFF02A1}"/>
                  </a:ext>
                </a:extLst>
              </p:cNvPr>
              <p:cNvSpPr/>
              <p:nvPr/>
            </p:nvSpPr>
            <p:spPr>
              <a:xfrm>
                <a:off x="1314804" y="8736728"/>
                <a:ext cx="30142" cy="30142"/>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58" name="Group 57">
              <a:extLst>
                <a:ext uri="{FF2B5EF4-FFF2-40B4-BE49-F238E27FC236}">
                  <a16:creationId xmlns:a16="http://schemas.microsoft.com/office/drawing/2014/main" id="{AC13E7EC-2CED-508F-1807-AD4FCBD0BBE3}"/>
                </a:ext>
              </a:extLst>
            </p:cNvPr>
            <p:cNvGrpSpPr/>
            <p:nvPr/>
          </p:nvGrpSpPr>
          <p:grpSpPr>
            <a:xfrm>
              <a:off x="571792" y="8619411"/>
              <a:ext cx="398945" cy="398945"/>
              <a:chOff x="571792" y="8619413"/>
              <a:chExt cx="398945" cy="398945"/>
            </a:xfrm>
          </p:grpSpPr>
          <p:sp>
            <p:nvSpPr>
              <p:cNvPr id="59" name="Freeform 58">
                <a:extLst>
                  <a:ext uri="{FF2B5EF4-FFF2-40B4-BE49-F238E27FC236}">
                    <a16:creationId xmlns:a16="http://schemas.microsoft.com/office/drawing/2014/main" id="{2F1C4EA2-CF82-28C2-7FAD-016255856310}"/>
                  </a:ext>
                </a:extLst>
              </p:cNvPr>
              <p:cNvSpPr/>
              <p:nvPr/>
            </p:nvSpPr>
            <p:spPr>
              <a:xfrm>
                <a:off x="571792" y="8619413"/>
                <a:ext cx="398945" cy="398945"/>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F4D8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0" name="Freeform 59">
                <a:extLst>
                  <a:ext uri="{FF2B5EF4-FFF2-40B4-BE49-F238E27FC236}">
                    <a16:creationId xmlns:a16="http://schemas.microsoft.com/office/drawing/2014/main" id="{53F99F85-B833-D631-C29F-2DCA6C63FE88}"/>
                  </a:ext>
                </a:extLst>
              </p:cNvPr>
              <p:cNvSpPr/>
              <p:nvPr/>
            </p:nvSpPr>
            <p:spPr>
              <a:xfrm>
                <a:off x="737313" y="8764313"/>
                <a:ext cx="166386" cy="168305"/>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7F8A1FB6-EE79-44A1-262B-02C3E33218A5}"/>
                  </a:ext>
                </a:extLst>
              </p:cNvPr>
              <p:cNvSpPr/>
              <p:nvPr/>
            </p:nvSpPr>
            <p:spPr>
              <a:xfrm>
                <a:off x="652527" y="8768260"/>
                <a:ext cx="54533" cy="164159"/>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F7415208-64A2-140A-319E-D0C0ECDB4CC7}"/>
                  </a:ext>
                </a:extLst>
              </p:cNvPr>
              <p:cNvSpPr/>
              <p:nvPr/>
            </p:nvSpPr>
            <p:spPr>
              <a:xfrm>
                <a:off x="649266" y="8689066"/>
                <a:ext cx="61397" cy="5701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1531355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9B92712FCC7E824DAF43E355A1479632" ma:contentTypeVersion="17" ma:contentTypeDescription="Utwórz nowy dokument." ma:contentTypeScope="" ma:versionID="ac00a324726451d215a41440ca0a880b">
  <xsd:schema xmlns:xsd="http://www.w3.org/2001/XMLSchema" xmlns:xs="http://www.w3.org/2001/XMLSchema" xmlns:p="http://schemas.microsoft.com/office/2006/metadata/properties" xmlns:ns2="01af9fa0-a641-4ce8-babf-d6d527220dcd" xmlns:ns3="4ebf2230-6fdc-4eb0-8f23-9af151be2bf6" targetNamespace="http://schemas.microsoft.com/office/2006/metadata/properties" ma:root="true" ma:fieldsID="1bd2cd52c6f8e089a87c0f44fd3e2e22" ns2:_="" ns3:_="">
    <xsd:import namespace="01af9fa0-a641-4ce8-babf-d6d527220dcd"/>
    <xsd:import namespace="4ebf2230-6fdc-4eb0-8f23-9af151be2bf6"/>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af9fa0-a641-4ce8-babf-d6d527220dc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806f3cfd-5b8b-41d1-a8c0-a3c1c084574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bf2230-6fdc-4eb0-8f23-9af151be2bf6"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d00764b5-445d-493e-ba0d-802ae545e32c}" ma:internalName="TaxCatchAll" ma:showField="CatchAllData" ma:web="4ebf2230-6fdc-4eb0-8f23-9af151be2bf6">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1af9fa0-a641-4ce8-babf-d6d527220dcd">
      <Terms xmlns="http://schemas.microsoft.com/office/infopath/2007/PartnerControls"/>
    </lcf76f155ced4ddcb4097134ff3c332f>
    <TaxCatchAll xmlns="4ebf2230-6fdc-4eb0-8f23-9af151be2bf6" xsi:nil="true"/>
  </documentManagement>
</p:properties>
</file>

<file path=customXml/itemProps1.xml><?xml version="1.0" encoding="utf-8"?>
<ds:datastoreItem xmlns:ds="http://schemas.openxmlformats.org/officeDocument/2006/customXml" ds:itemID="{8239AC65-B4DD-46F0-AD7C-E04F3FD234C7}">
  <ds:schemaRefs>
    <ds:schemaRef ds:uri="http://schemas.microsoft.com/sharepoint/v3/contenttype/forms"/>
  </ds:schemaRefs>
</ds:datastoreItem>
</file>

<file path=customXml/itemProps2.xml><?xml version="1.0" encoding="utf-8"?>
<ds:datastoreItem xmlns:ds="http://schemas.openxmlformats.org/officeDocument/2006/customXml" ds:itemID="{7AC576F9-207A-472D-B28A-86D7DF61E479}"/>
</file>

<file path=customXml/itemProps3.xml><?xml version="1.0" encoding="utf-8"?>
<ds:datastoreItem xmlns:ds="http://schemas.openxmlformats.org/officeDocument/2006/customXml" ds:itemID="{B96795D8-6616-458F-9F05-EB61A1026077}">
  <ds:schemaRefs>
    <ds:schemaRef ds:uri="http://schemas.microsoft.com/office/2006/metadata/properties"/>
    <ds:schemaRef ds:uri="http://schemas.microsoft.com/office/infopath/2007/PartnerControls"/>
    <ds:schemaRef ds:uri="01af9fa0-a641-4ce8-babf-d6d527220dcd"/>
    <ds:schemaRef ds:uri="4ebf2230-6fdc-4eb0-8f23-9af151be2bf6"/>
  </ds:schemaRefs>
</ds:datastoreItem>
</file>

<file path=docProps/app.xml><?xml version="1.0" encoding="utf-8"?>
<Properties xmlns="http://schemas.openxmlformats.org/officeDocument/2006/extended-properties" xmlns:vt="http://schemas.openxmlformats.org/officeDocument/2006/docPropsVTypes">
  <Template>Office Theme</Template>
  <TotalTime>15939</TotalTime>
  <Words>1122</Words>
  <Application>Microsoft Office PowerPoint</Application>
  <PresentationFormat>Niestandardowy</PresentationFormat>
  <Paragraphs>48</Paragraphs>
  <Slides>6</Slides>
  <Notes>0</Notes>
  <HiddenSlides>0</HiddenSlides>
  <MMClips>0</MMClips>
  <ScaleCrop>false</ScaleCrop>
  <HeadingPairs>
    <vt:vector size="6" baseType="variant">
      <vt:variant>
        <vt:lpstr>Używane czcionki</vt:lpstr>
      </vt:variant>
      <vt:variant>
        <vt:i4>3</vt:i4>
      </vt:variant>
      <vt:variant>
        <vt:lpstr>Motyw</vt:lpstr>
      </vt:variant>
      <vt:variant>
        <vt:i4>1</vt:i4>
      </vt:variant>
      <vt:variant>
        <vt:lpstr>Tytuły slajdów</vt:lpstr>
      </vt:variant>
      <vt:variant>
        <vt:i4>6</vt:i4>
      </vt:variant>
    </vt:vector>
  </HeadingPairs>
  <TitlesOfParts>
    <vt:vector size="10" baseType="lpstr">
      <vt:lpstr>Arial</vt:lpstr>
      <vt:lpstr>Calibri</vt:lpstr>
      <vt:lpstr>Montserrat</vt:lpstr>
      <vt:lpstr>Office Theme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Mert Özmutaf</dc:creator>
  <cp:lastModifiedBy>Katarzyna Lobacz</cp:lastModifiedBy>
  <cp:revision>496</cp:revision>
  <dcterms:created xsi:type="dcterms:W3CDTF">2018-08-04T19:06:08Z</dcterms:created>
  <dcterms:modified xsi:type="dcterms:W3CDTF">2026-06-27T11:16:00Z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0x0101009B92712FCC7E824DAF43E355A1479632</vt:lpwstr>
  </property>
  <property fmtid="{D5CDD505-2E9C-101B-9397-08002B2CF9AE}" pid="3" name="MediaServiceImageTags">
    <vt:lpwstr/>
  </property>
</Properties>
</file>