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9"/>
  </p:notesMasterIdLst>
  <p:sldIdLst>
    <p:sldId id="4386" r:id="rId5"/>
    <p:sldId id="4387" r:id="rId6"/>
    <p:sldId id="4357" r:id="rId7"/>
    <p:sldId id="4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8220"/>
    <a:srgbClr val="000000"/>
    <a:srgbClr val="0D1C48"/>
    <a:srgbClr val="EF4D84"/>
    <a:srgbClr val="0B3A5B"/>
    <a:srgbClr val="00AAD3"/>
    <a:srgbClr val="3CBEB3"/>
    <a:srgbClr val="F26650"/>
    <a:srgbClr val="88D1DA"/>
    <a:srgbClr val="1D4C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 jasny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Styl jasny 1 — Ak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Styl jasny 3 — Ak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81" autoAdjust="0"/>
    <p:restoredTop sz="89225" autoAdjust="0"/>
  </p:normalViewPr>
  <p:slideViewPr>
    <p:cSldViewPr snapToGrid="0" snapToObjects="1">
      <p:cViewPr varScale="1">
        <p:scale>
          <a:sx n="95" d="100"/>
          <a:sy n="95" d="100"/>
        </p:scale>
        <p:origin x="798"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58" d="100"/>
        <a:sy n="158"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arzyna Lobacz" userId="25f70d2bcb59c507" providerId="LiveId" clId="{33D8D097-DBEC-4F97-9A05-B04E8ED4985E}"/>
    <pc:docChg chg="delSld modSld">
      <pc:chgData name="Katarzyna Lobacz" userId="25f70d2bcb59c507" providerId="LiveId" clId="{33D8D097-DBEC-4F97-9A05-B04E8ED4985E}" dt="2026-06-24T18:12:42.052" v="10" actId="47"/>
      <pc:docMkLst>
        <pc:docMk/>
      </pc:docMkLst>
      <pc:sldChg chg="del">
        <pc:chgData name="Katarzyna Lobacz" userId="25f70d2bcb59c507" providerId="LiveId" clId="{33D8D097-DBEC-4F97-9A05-B04E8ED4985E}" dt="2026-06-24T18:12:42.052" v="10" actId="47"/>
        <pc:sldMkLst>
          <pc:docMk/>
          <pc:sldMk cId="3448255031" sldId="4357"/>
        </pc:sldMkLst>
      </pc:sldChg>
      <pc:sldChg chg="modSp del mod">
        <pc:chgData name="Katarzyna Lobacz" userId="25f70d2bcb59c507" providerId="LiveId" clId="{33D8D097-DBEC-4F97-9A05-B04E8ED4985E}" dt="2026-06-24T18:12:42.052" v="10" actId="47"/>
        <pc:sldMkLst>
          <pc:docMk/>
          <pc:sldMk cId="1121397556" sldId="4398"/>
        </pc:sldMkLst>
        <pc:spChg chg="mod">
          <ac:chgData name="Katarzyna Lobacz" userId="25f70d2bcb59c507" providerId="LiveId" clId="{33D8D097-DBEC-4F97-9A05-B04E8ED4985E}" dt="2026-06-24T18:09:53.159" v="9" actId="20577"/>
          <ac:spMkLst>
            <pc:docMk/>
            <pc:sldMk cId="1121397556" sldId="4398"/>
            <ac:spMk id="3" creationId="{4ABF4083-F569-C325-7C97-85FFDB7333D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67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1577190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DIGIFABS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D1C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663C3A88-4421-2394-B6D3-5E021D580693}"/>
              </a:ext>
            </a:extLst>
          </p:cNvPr>
          <p:cNvGrpSpPr/>
          <p:nvPr userDrawn="1"/>
        </p:nvGrpSpPr>
        <p:grpSpPr>
          <a:xfrm>
            <a:off x="11698836" y="4123141"/>
            <a:ext cx="264913" cy="2568969"/>
            <a:chOff x="7246224" y="8158285"/>
            <a:chExt cx="233877" cy="2268000"/>
          </a:xfrm>
        </p:grpSpPr>
        <p:pic>
          <p:nvPicPr>
            <p:cNvPr id="13" name="Picture 12">
              <a:extLst>
                <a:ext uri="{FF2B5EF4-FFF2-40B4-BE49-F238E27FC236}">
                  <a16:creationId xmlns:a16="http://schemas.microsoft.com/office/drawing/2014/main" id="{C167FAEE-1BAE-C14F-D3F0-889C78AAB894}"/>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14" name="Picture 13">
              <a:extLst>
                <a:ext uri="{FF2B5EF4-FFF2-40B4-BE49-F238E27FC236}">
                  <a16:creationId xmlns:a16="http://schemas.microsoft.com/office/drawing/2014/main" id="{FDDD06FB-7F6F-9D2A-5E2C-4612573D506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6" name="Picture 15">
            <a:extLst>
              <a:ext uri="{FF2B5EF4-FFF2-40B4-BE49-F238E27FC236}">
                <a16:creationId xmlns:a16="http://schemas.microsoft.com/office/drawing/2014/main" id="{ED7FE59B-D0D5-A85B-B2F5-8D1C85907BF0}"/>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18" name="Rectangle 17">
            <a:extLst>
              <a:ext uri="{FF2B5EF4-FFF2-40B4-BE49-F238E27FC236}">
                <a16:creationId xmlns:a16="http://schemas.microsoft.com/office/drawing/2014/main" id="{611363D0-A2D5-9F56-670B-7A0F8569A41E}"/>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9" name="Text Placeholder 23">
            <a:extLst>
              <a:ext uri="{FF2B5EF4-FFF2-40B4-BE49-F238E27FC236}">
                <a16:creationId xmlns:a16="http://schemas.microsoft.com/office/drawing/2014/main" id="{E0EB71FE-1FDF-7637-C53E-F10B7345B962}"/>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0" name="Text Placeholder 17">
            <a:extLst>
              <a:ext uri="{FF2B5EF4-FFF2-40B4-BE49-F238E27FC236}">
                <a16:creationId xmlns:a16="http://schemas.microsoft.com/office/drawing/2014/main" id="{46935C4B-5337-9E5E-ABD5-747B9FDFE859}"/>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856391" y="824092"/>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856391" y="2454643"/>
            <a:ext cx="10479218" cy="3781929"/>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CD1CD89F-BCD8-91A3-2C64-57196443049B}"/>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98955">
            <a:off x="10147321" y="-361652"/>
            <a:ext cx="2272989" cy="2377091"/>
          </a:xfrm>
          <a:prstGeom prst="rect">
            <a:avLst/>
          </a:prstGeom>
        </p:spPr>
      </p:pic>
    </p:spTree>
    <p:extLst>
      <p:ext uri="{BB962C8B-B14F-4D97-AF65-F5344CB8AC3E}">
        <p14:creationId xmlns:p14="http://schemas.microsoft.com/office/powerpoint/2010/main" val="32448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C2A2485E-7447-6C56-D7DF-26F1625E8191}"/>
              </a:ext>
            </a:extLst>
          </p:cNvPr>
          <p:cNvGrpSpPr/>
          <p:nvPr userDrawn="1"/>
        </p:nvGrpSpPr>
        <p:grpSpPr>
          <a:xfrm>
            <a:off x="11698836" y="4123141"/>
            <a:ext cx="264913" cy="2568969"/>
            <a:chOff x="7246224" y="8158285"/>
            <a:chExt cx="233877" cy="2268000"/>
          </a:xfrm>
        </p:grpSpPr>
        <p:pic>
          <p:nvPicPr>
            <p:cNvPr id="3" name="Picture 2">
              <a:extLst>
                <a:ext uri="{FF2B5EF4-FFF2-40B4-BE49-F238E27FC236}">
                  <a16:creationId xmlns:a16="http://schemas.microsoft.com/office/drawing/2014/main" id="{FE2A85E4-02C1-2B6C-0119-FF54C864BB8A}"/>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4" name="Picture 3">
              <a:extLst>
                <a:ext uri="{FF2B5EF4-FFF2-40B4-BE49-F238E27FC236}">
                  <a16:creationId xmlns:a16="http://schemas.microsoft.com/office/drawing/2014/main" id="{A3522892-590B-F573-8F4E-F1CCF3A2BC1F}"/>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5" name="Picture 4">
            <a:extLst>
              <a:ext uri="{FF2B5EF4-FFF2-40B4-BE49-F238E27FC236}">
                <a16:creationId xmlns:a16="http://schemas.microsoft.com/office/drawing/2014/main" id="{B9C87334-2039-36A6-C526-A36470830485}"/>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6" name="Rectangle 5">
            <a:extLst>
              <a:ext uri="{FF2B5EF4-FFF2-40B4-BE49-F238E27FC236}">
                <a16:creationId xmlns:a16="http://schemas.microsoft.com/office/drawing/2014/main" id="{3386EBB3-B3EE-6C3B-7FDB-F6CCEEE1B1EF}"/>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Text Placeholder 17">
            <a:extLst>
              <a:ext uri="{FF2B5EF4-FFF2-40B4-BE49-F238E27FC236}">
                <a16:creationId xmlns:a16="http://schemas.microsoft.com/office/drawing/2014/main" id="{27615C13-A4C3-B49A-C788-5640368B2117}"/>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782665" y="527858"/>
            <a:ext cx="4721156" cy="5802284"/>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076337"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342900" y="2626822"/>
            <a:ext cx="7604067"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2" name="Picture 1">
            <a:extLst>
              <a:ext uri="{FF2B5EF4-FFF2-40B4-BE49-F238E27FC236}">
                <a16:creationId xmlns:a16="http://schemas.microsoft.com/office/drawing/2014/main" id="{F0B88536-97A5-42E0-8348-BA4D5F0AC22D}"/>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242072">
            <a:off x="9007496" y="3601590"/>
            <a:ext cx="2885996" cy="3018174"/>
          </a:xfrm>
          <a:prstGeom prst="rect">
            <a:avLst/>
          </a:prstGeom>
        </p:spPr>
      </p:pic>
      <p:grpSp>
        <p:nvGrpSpPr>
          <p:cNvPr id="3" name="Group 2">
            <a:extLst>
              <a:ext uri="{FF2B5EF4-FFF2-40B4-BE49-F238E27FC236}">
                <a16:creationId xmlns:a16="http://schemas.microsoft.com/office/drawing/2014/main" id="{A4CFB9BE-F892-C587-F574-6F9AB0A544C4}"/>
              </a:ext>
            </a:extLst>
          </p:cNvPr>
          <p:cNvGrpSpPr/>
          <p:nvPr userDrawn="1"/>
        </p:nvGrpSpPr>
        <p:grpSpPr>
          <a:xfrm rot="16707161">
            <a:off x="9043741" y="812311"/>
            <a:ext cx="2857897" cy="2098117"/>
            <a:chOff x="-3210224" y="5270177"/>
            <a:chExt cx="620531" cy="455561"/>
          </a:xfrm>
        </p:grpSpPr>
        <p:sp>
          <p:nvSpPr>
            <p:cNvPr id="4" name="Freeform 3">
              <a:extLst>
                <a:ext uri="{FF2B5EF4-FFF2-40B4-BE49-F238E27FC236}">
                  <a16:creationId xmlns:a16="http://schemas.microsoft.com/office/drawing/2014/main" id="{42845457-3FD8-EBE1-D04A-1A2624CF6867}"/>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7976BBDE-6136-4821-4F27-0AFE4B91BE1F}"/>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913AEF3-4D54-E00E-0B0E-45BC900D08F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0D0665-8F02-FF64-3494-1B943062699C}"/>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7A06379-FF60-9D88-67C0-7FFF55D7C3D4}"/>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EA35B6B-AB76-DC05-D7E2-0B0D219822CC}"/>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537" y="603713"/>
            <a:ext cx="2066906" cy="582221"/>
          </a:xfrm>
          <a:prstGeom prst="rect">
            <a:avLst/>
          </a:prstGeom>
        </p:spPr>
        <p:txBody>
          <a:bodyPr>
            <a:noAutofit/>
          </a:bodyPr>
          <a:lstStyle>
            <a:lvl1pPr marL="0" indent="0" algn="l">
              <a:buNone/>
              <a:defRPr sz="14000" b="1" i="0">
                <a:solidFill>
                  <a:srgbClr val="EF4D84"/>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73DDDEE0-B49C-88D9-2732-39AF7F0F13A4}"/>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13" name="Picture 12">
            <a:extLst>
              <a:ext uri="{FF2B5EF4-FFF2-40B4-BE49-F238E27FC236}">
                <a16:creationId xmlns:a16="http://schemas.microsoft.com/office/drawing/2014/main" id="{5619F535-6997-7646-8A0A-AAA6E8EF908A}"/>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Tree>
    <p:extLst>
      <p:ext uri="{BB962C8B-B14F-4D97-AF65-F5344CB8AC3E}">
        <p14:creationId xmlns:p14="http://schemas.microsoft.com/office/powerpoint/2010/main" val="527809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5058245D-B855-1FC6-3728-FD7D4F44063F}"/>
              </a:ext>
            </a:extLst>
          </p:cNvPr>
          <p:cNvGrpSpPr/>
          <p:nvPr userDrawn="1"/>
        </p:nvGrpSpPr>
        <p:grpSpPr>
          <a:xfrm>
            <a:off x="238951" y="4031848"/>
            <a:ext cx="264913" cy="2568969"/>
            <a:chOff x="7246224" y="8158285"/>
            <a:chExt cx="233877" cy="2268000"/>
          </a:xfrm>
        </p:grpSpPr>
        <p:pic>
          <p:nvPicPr>
            <p:cNvPr id="5" name="Picture 4">
              <a:extLst>
                <a:ext uri="{FF2B5EF4-FFF2-40B4-BE49-F238E27FC236}">
                  <a16:creationId xmlns:a16="http://schemas.microsoft.com/office/drawing/2014/main" id="{9B9E62EB-FB7F-CA44-3B4E-69992EC039C9}"/>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2A07CCA3-71BD-ED52-4770-35027F1C8E9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0" name="Picture 9">
            <a:extLst>
              <a:ext uri="{FF2B5EF4-FFF2-40B4-BE49-F238E27FC236}">
                <a16:creationId xmlns:a16="http://schemas.microsoft.com/office/drawing/2014/main" id="{E3883CD8-AB16-2725-E66F-4C53A1AD3DD4}"/>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422502">
            <a:off x="-357187" y="-302622"/>
            <a:ext cx="2947439" cy="3082431"/>
          </a:xfrm>
          <a:prstGeom prst="rect">
            <a:avLst/>
          </a:prstGeom>
        </p:spPr>
      </p:pic>
    </p:spTree>
    <p:extLst>
      <p:ext uri="{BB962C8B-B14F-4D97-AF65-F5344CB8AC3E}">
        <p14:creationId xmlns:p14="http://schemas.microsoft.com/office/powerpoint/2010/main" val="95664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C327CEA9-ABB3-09A5-2206-FDDC4A1ADEF0}"/>
              </a:ext>
            </a:extLst>
          </p:cNvPr>
          <p:cNvGrpSpPr/>
          <p:nvPr userDrawn="1"/>
        </p:nvGrpSpPr>
        <p:grpSpPr>
          <a:xfrm>
            <a:off x="11696834" y="4032175"/>
            <a:ext cx="264913" cy="2568969"/>
            <a:chOff x="7246224" y="8158285"/>
            <a:chExt cx="233877" cy="2268000"/>
          </a:xfrm>
        </p:grpSpPr>
        <p:pic>
          <p:nvPicPr>
            <p:cNvPr id="5" name="Picture 4">
              <a:extLst>
                <a:ext uri="{FF2B5EF4-FFF2-40B4-BE49-F238E27FC236}">
                  <a16:creationId xmlns:a16="http://schemas.microsoft.com/office/drawing/2014/main" id="{0938243C-F047-C5CF-4CA1-1558ADB42B38}"/>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FDD598A7-AA89-B86A-8388-08A8BDCB40A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C7B8DE9C-10D0-60F4-8D3D-7875E0D4E145}"/>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5799757">
            <a:off x="9519901" y="-457315"/>
            <a:ext cx="2947439" cy="3082431"/>
          </a:xfrm>
          <a:prstGeom prst="rect">
            <a:avLst/>
          </a:prstGeom>
        </p:spPr>
      </p:pic>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3" y="5677192"/>
            <a:ext cx="4795157" cy="697353"/>
          </a:xfrm>
          <a:prstGeom prst="rect">
            <a:avLst/>
          </a:prstGeom>
          <a:solidFill>
            <a:srgbClr val="00AA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 name="Picture Placeholder 41">
            <a:extLst>
              <a:ext uri="{FF2B5EF4-FFF2-40B4-BE49-F238E27FC236}">
                <a16:creationId xmlns:a16="http://schemas.microsoft.com/office/drawing/2014/main" id="{39ADA156-D159-82A7-ABA7-EEF25B5E7923}"/>
              </a:ext>
            </a:extLst>
          </p:cNvPr>
          <p:cNvSpPr>
            <a:spLocks noGrp="1"/>
          </p:cNvSpPr>
          <p:nvPr>
            <p:ph type="pic" sz="quarter" idx="11"/>
          </p:nvPr>
        </p:nvSpPr>
        <p:spPr>
          <a:xfrm>
            <a:off x="1" y="2192771"/>
            <a:ext cx="12192000" cy="3600033"/>
          </a:xfrm>
          <a:custGeom>
            <a:avLst/>
            <a:gdLst>
              <a:gd name="connsiteX0" fmla="*/ 0 w 12192000"/>
              <a:gd name="connsiteY0" fmla="*/ 0 h 4543174"/>
              <a:gd name="connsiteX1" fmla="*/ 12192000 w 12192000"/>
              <a:gd name="connsiteY1" fmla="*/ 0 h 4543174"/>
              <a:gd name="connsiteX2" fmla="*/ 12192000 w 12192000"/>
              <a:gd name="connsiteY2" fmla="*/ 1 h 4543174"/>
              <a:gd name="connsiteX3" fmla="*/ 12192000 w 12192000"/>
              <a:gd name="connsiteY3" fmla="*/ 943094 h 4543174"/>
              <a:gd name="connsiteX4" fmla="*/ 12192000 w 12192000"/>
              <a:gd name="connsiteY4" fmla="*/ 3440624 h 4543174"/>
              <a:gd name="connsiteX5" fmla="*/ 12192000 w 12192000"/>
              <a:gd name="connsiteY5" fmla="*/ 4383718 h 4543174"/>
              <a:gd name="connsiteX6" fmla="*/ 12192000 w 12192000"/>
              <a:gd name="connsiteY6" fmla="*/ 4543174 h 4543174"/>
              <a:gd name="connsiteX7" fmla="*/ 12191999 w 12192000"/>
              <a:gd name="connsiteY7" fmla="*/ 4543174 h 4543174"/>
              <a:gd name="connsiteX8" fmla="*/ 12191999 w 12192000"/>
              <a:gd name="connsiteY8" fmla="*/ 4353955 h 4543174"/>
              <a:gd name="connsiteX9" fmla="*/ 7396842 w 12192000"/>
              <a:gd name="connsiteY9" fmla="*/ 4353955 h 4543174"/>
              <a:gd name="connsiteX10" fmla="*/ 7396842 w 12192000"/>
              <a:gd name="connsiteY10" fmla="*/ 4543174 h 4543174"/>
              <a:gd name="connsiteX11" fmla="*/ 1 w 12192000"/>
              <a:gd name="connsiteY11" fmla="*/ 4543174 h 4543174"/>
              <a:gd name="connsiteX12" fmla="*/ 1 w 12192000"/>
              <a:gd name="connsiteY12" fmla="*/ 2465924 h 4543174"/>
              <a:gd name="connsiteX13" fmla="*/ 0 w 12192000"/>
              <a:gd name="connsiteY13" fmla="*/ 2465924 h 4543174"/>
              <a:gd name="connsiteX14" fmla="*/ 0 w 12192000"/>
              <a:gd name="connsiteY14" fmla="*/ 1522830 h 4543174"/>
              <a:gd name="connsiteX15" fmla="*/ 0 w 12192000"/>
              <a:gd name="connsiteY15" fmla="*/ 943094 h 45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4543174">
                <a:moveTo>
                  <a:pt x="0" y="0"/>
                </a:moveTo>
                <a:lnTo>
                  <a:pt x="12192000" y="0"/>
                </a:lnTo>
                <a:lnTo>
                  <a:pt x="12192000" y="1"/>
                </a:lnTo>
                <a:lnTo>
                  <a:pt x="12192000" y="943094"/>
                </a:lnTo>
                <a:lnTo>
                  <a:pt x="12192000" y="3440624"/>
                </a:lnTo>
                <a:lnTo>
                  <a:pt x="12192000" y="4383718"/>
                </a:lnTo>
                <a:lnTo>
                  <a:pt x="12192000" y="4543174"/>
                </a:lnTo>
                <a:lnTo>
                  <a:pt x="12191999" y="4543174"/>
                </a:lnTo>
                <a:lnTo>
                  <a:pt x="12191999" y="4353955"/>
                </a:lnTo>
                <a:lnTo>
                  <a:pt x="7396842" y="4353955"/>
                </a:lnTo>
                <a:lnTo>
                  <a:pt x="7396842" y="4543174"/>
                </a:lnTo>
                <a:lnTo>
                  <a:pt x="1" y="4543174"/>
                </a:lnTo>
                <a:lnTo>
                  <a:pt x="1" y="2465924"/>
                </a:lnTo>
                <a:lnTo>
                  <a:pt x="0" y="2465924"/>
                </a:lnTo>
                <a:lnTo>
                  <a:pt x="0" y="1522830"/>
                </a:lnTo>
                <a:lnTo>
                  <a:pt x="0" y="943094"/>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6" y="5792804"/>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617029" y="6145832"/>
            <a:ext cx="2054262" cy="457426"/>
          </a:xfrm>
          <a:prstGeom prst="rect">
            <a:avLst/>
          </a:prstGeom>
        </p:spPr>
      </p:pic>
      <p:pic>
        <p:nvPicPr>
          <p:cNvPr id="2" name="Picture 1">
            <a:extLst>
              <a:ext uri="{FF2B5EF4-FFF2-40B4-BE49-F238E27FC236}">
                <a16:creationId xmlns:a16="http://schemas.microsoft.com/office/drawing/2014/main" id="{DEBA8326-55A7-2628-AEDE-2426A9BC15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4423C8-4DC3-0926-9951-C3DB0153A4B5}"/>
              </a:ext>
            </a:extLst>
          </p:cNvPr>
          <p:cNvSpPr/>
          <p:nvPr userDrawn="1"/>
        </p:nvSpPr>
        <p:spPr>
          <a:xfrm>
            <a:off x="0" y="3786193"/>
            <a:ext cx="4883406" cy="274939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5BDC46CC-9311-61B0-0888-0A37853A9204}"/>
              </a:ext>
            </a:extLst>
          </p:cNvPr>
          <p:cNvPicPr>
            <a:picLocks noChangeAspect="1"/>
          </p:cNvPicPr>
          <p:nvPr userDrawn="1"/>
        </p:nvPicPr>
        <p:blipFill>
          <a:blip r:embed="rId2"/>
          <a:stretch>
            <a:fillRect/>
          </a:stretch>
        </p:blipFill>
        <p:spPr>
          <a:xfrm>
            <a:off x="9575594" y="5995033"/>
            <a:ext cx="2054262" cy="457426"/>
          </a:xfrm>
          <a:prstGeom prst="rect">
            <a:avLst/>
          </a:prstGeom>
        </p:spPr>
      </p:pic>
      <p:sp>
        <p:nvSpPr>
          <p:cNvPr id="6" name="Picture Placeholder 9">
            <a:extLst>
              <a:ext uri="{FF2B5EF4-FFF2-40B4-BE49-F238E27FC236}">
                <a16:creationId xmlns:a16="http://schemas.microsoft.com/office/drawing/2014/main" id="{40D05BD1-64DD-EC1D-49FE-C3EE310D07F8}"/>
              </a:ext>
            </a:extLst>
          </p:cNvPr>
          <p:cNvSpPr>
            <a:spLocks noGrp="1"/>
          </p:cNvSpPr>
          <p:nvPr>
            <p:ph type="pic" sz="quarter" idx="11"/>
          </p:nvPr>
        </p:nvSpPr>
        <p:spPr>
          <a:xfrm>
            <a:off x="0" y="2218804"/>
            <a:ext cx="12192000" cy="3485183"/>
          </a:xfrm>
          <a:custGeom>
            <a:avLst/>
            <a:gdLst>
              <a:gd name="connsiteX0" fmla="*/ 0 w 12192000"/>
              <a:gd name="connsiteY0" fmla="*/ 0 h 3485183"/>
              <a:gd name="connsiteX1" fmla="*/ 12192000 w 12192000"/>
              <a:gd name="connsiteY1" fmla="*/ 0 h 3485183"/>
              <a:gd name="connsiteX2" fmla="*/ 12192000 w 12192000"/>
              <a:gd name="connsiteY2" fmla="*/ 44559 h 3485183"/>
              <a:gd name="connsiteX3" fmla="*/ 12192000 w 12192000"/>
              <a:gd name="connsiteY3" fmla="*/ 2542089 h 3485183"/>
              <a:gd name="connsiteX4" fmla="*/ 12192000 w 12192000"/>
              <a:gd name="connsiteY4" fmla="*/ 3485183 h 3485183"/>
              <a:gd name="connsiteX5" fmla="*/ 4883406 w 12192000"/>
              <a:gd name="connsiteY5" fmla="*/ 3485183 h 3485183"/>
              <a:gd name="connsiteX6" fmla="*/ 4883406 w 12192000"/>
              <a:gd name="connsiteY6" fmla="*/ 2542089 h 3485183"/>
              <a:gd name="connsiteX7" fmla="*/ 4883406 w 12192000"/>
              <a:gd name="connsiteY7" fmla="*/ 1567389 h 3485183"/>
              <a:gd name="connsiteX8" fmla="*/ 0 w 12192000"/>
              <a:gd name="connsiteY8" fmla="*/ 1567389 h 3485183"/>
              <a:gd name="connsiteX9" fmla="*/ 0 w 12192000"/>
              <a:gd name="connsiteY9" fmla="*/ 624295 h 3485183"/>
              <a:gd name="connsiteX10" fmla="*/ 0 w 12192000"/>
              <a:gd name="connsiteY10" fmla="*/ 44559 h 3485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3485183">
                <a:moveTo>
                  <a:pt x="0" y="0"/>
                </a:moveTo>
                <a:lnTo>
                  <a:pt x="12192000" y="0"/>
                </a:lnTo>
                <a:lnTo>
                  <a:pt x="12192000" y="44559"/>
                </a:lnTo>
                <a:lnTo>
                  <a:pt x="12192000" y="2542089"/>
                </a:lnTo>
                <a:lnTo>
                  <a:pt x="12192000" y="3485183"/>
                </a:lnTo>
                <a:lnTo>
                  <a:pt x="4883406" y="3485183"/>
                </a:lnTo>
                <a:lnTo>
                  <a:pt x="4883406" y="2542089"/>
                </a:lnTo>
                <a:lnTo>
                  <a:pt x="4883406" y="1567389"/>
                </a:lnTo>
                <a:lnTo>
                  <a:pt x="0" y="1567389"/>
                </a:lnTo>
                <a:lnTo>
                  <a:pt x="0" y="624295"/>
                </a:lnTo>
                <a:lnTo>
                  <a:pt x="0" y="4455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9" name="Picture 8">
            <a:extLst>
              <a:ext uri="{FF2B5EF4-FFF2-40B4-BE49-F238E27FC236}">
                <a16:creationId xmlns:a16="http://schemas.microsoft.com/office/drawing/2014/main" id="{31154EAF-35BB-984A-AF73-5127BFB5DE4C}"/>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186001" y="4813187"/>
            <a:ext cx="1913475" cy="2001112"/>
          </a:xfrm>
          <a:prstGeom prst="rect">
            <a:avLst/>
          </a:prstGeom>
        </p:spPr>
      </p:pic>
      <p:pic>
        <p:nvPicPr>
          <p:cNvPr id="11" name="Picture 10">
            <a:extLst>
              <a:ext uri="{FF2B5EF4-FFF2-40B4-BE49-F238E27FC236}">
                <a16:creationId xmlns:a16="http://schemas.microsoft.com/office/drawing/2014/main" id="{585D82C7-5E5B-203F-9D45-56DAC2DCFD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pic>
        <p:nvPicPr>
          <p:cNvPr id="12" name="Picture 11">
            <a:extLst>
              <a:ext uri="{FF2B5EF4-FFF2-40B4-BE49-F238E27FC236}">
                <a16:creationId xmlns:a16="http://schemas.microsoft.com/office/drawing/2014/main" id="{253E54A0-277F-9BB0-91D0-5DB41032A0C0}"/>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66101" t="35085" r="18808" b="11185"/>
          <a:stretch/>
        </p:blipFill>
        <p:spPr>
          <a:xfrm rot="10161486">
            <a:off x="3602209" y="4076907"/>
            <a:ext cx="1495137" cy="2532093"/>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20F623-2A71-95F6-11CC-BB04AD012C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
        <p:nvSpPr>
          <p:cNvPr id="3" name="Rectangle 2">
            <a:extLst>
              <a:ext uri="{FF2B5EF4-FFF2-40B4-BE49-F238E27FC236}">
                <a16:creationId xmlns:a16="http://schemas.microsoft.com/office/drawing/2014/main" id="{A7B3C79B-72A2-1E78-25C1-10E3CCC04418}"/>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4D45BD5D-3E98-4E8F-B9E1-89B24BBDA588}"/>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
        <p:nvSpPr>
          <p:cNvPr id="6" name="Rectangle 35">
            <a:extLst>
              <a:ext uri="{FF2B5EF4-FFF2-40B4-BE49-F238E27FC236}">
                <a16:creationId xmlns:a16="http://schemas.microsoft.com/office/drawing/2014/main" id="{7DC8BA79-EE4F-B52D-D50A-16ABD79300B5}"/>
              </a:ext>
            </a:extLst>
          </p:cNvPr>
          <p:cNvSpPr/>
          <p:nvPr userDrawn="1"/>
        </p:nvSpPr>
        <p:spPr>
          <a:xfrm>
            <a:off x="5010194" y="6061862"/>
            <a:ext cx="6907221" cy="738664"/>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3">
            <a:extLst>
              <a:ext uri="{FF2B5EF4-FFF2-40B4-BE49-F238E27FC236}">
                <a16:creationId xmlns:a16="http://schemas.microsoft.com/office/drawing/2014/main" id="{04AAE795-13ED-FB8B-44EC-8E5458C594A3}"/>
              </a:ext>
            </a:extLst>
          </p:cNvPr>
          <p:cNvPicPr>
            <a:picLocks noChangeAspect="1"/>
          </p:cNvPicPr>
          <p:nvPr userDrawn="1"/>
        </p:nvPicPr>
        <p:blipFill>
          <a:blip r:embed="rId4"/>
          <a:stretch>
            <a:fillRect/>
          </a:stretch>
        </p:blipFill>
        <p:spPr>
          <a:xfrm>
            <a:off x="616292" y="6096637"/>
            <a:ext cx="2054262" cy="457426"/>
          </a:xfrm>
          <a:prstGeom prst="rect">
            <a:avLst/>
          </a:prstGeom>
        </p:spPr>
      </p:pic>
    </p:spTree>
    <p:extLst>
      <p:ext uri="{BB962C8B-B14F-4D97-AF65-F5344CB8AC3E}">
        <p14:creationId xmlns:p14="http://schemas.microsoft.com/office/powerpoint/2010/main" val="1264258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92771"/>
            <a:ext cx="12192000" cy="362236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a:extLst>
              <a:ext uri="{FF2B5EF4-FFF2-40B4-BE49-F238E27FC236}">
                <a16:creationId xmlns:a16="http://schemas.microsoft.com/office/drawing/2014/main" id="{C9AB52B5-E0C5-5730-685D-28D3F31EA5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291251" cy="522837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0"/>
            <a:ext cx="6160762" cy="2123903"/>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15526AD0-6F90-AD49-D85E-9CEDCA01826F}"/>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80191">
            <a:off x="9261095" y="422173"/>
            <a:ext cx="2392649" cy="2502232"/>
          </a:xfrm>
          <a:prstGeom prst="rect">
            <a:avLst/>
          </a:prstGeom>
        </p:spPr>
      </p:pic>
    </p:spTree>
    <p:extLst>
      <p:ext uri="{BB962C8B-B14F-4D97-AF65-F5344CB8AC3E}">
        <p14:creationId xmlns:p14="http://schemas.microsoft.com/office/powerpoint/2010/main" val="612293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99D3937-EA8B-1D7D-81D3-CC98047E85DD}"/>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601113">
            <a:off x="-204365" y="4914462"/>
            <a:ext cx="2201672" cy="2302508"/>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4" name="Group 3">
            <a:extLst>
              <a:ext uri="{FF2B5EF4-FFF2-40B4-BE49-F238E27FC236}">
                <a16:creationId xmlns:a16="http://schemas.microsoft.com/office/drawing/2014/main" id="{613D0C6F-E91C-8840-C64E-3402DC83C536}"/>
              </a:ext>
            </a:extLst>
          </p:cNvPr>
          <p:cNvGrpSpPr/>
          <p:nvPr userDrawn="1"/>
        </p:nvGrpSpPr>
        <p:grpSpPr>
          <a:xfrm>
            <a:off x="11772001" y="4174733"/>
            <a:ext cx="264913" cy="2568969"/>
            <a:chOff x="7246224" y="8158285"/>
            <a:chExt cx="233877" cy="2268000"/>
          </a:xfrm>
        </p:grpSpPr>
        <p:pic>
          <p:nvPicPr>
            <p:cNvPr id="5" name="Picture 4">
              <a:extLst>
                <a:ext uri="{FF2B5EF4-FFF2-40B4-BE49-F238E27FC236}">
                  <a16:creationId xmlns:a16="http://schemas.microsoft.com/office/drawing/2014/main" id="{0C69507F-3095-99AC-0B93-C63EB266F337}"/>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00AC336C-6E87-C841-894D-D8B52D2F628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BE177220-D938-4833-4E42-FA4BC95340E3}"/>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2C2F32-D8B0-48A8-1D45-3053BF32C5AA}"/>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t="72505"/>
          <a:stretch/>
        </p:blipFill>
        <p:spPr>
          <a:xfrm rot="16200000">
            <a:off x="10640363" y="5306369"/>
            <a:ext cx="2568971" cy="305694"/>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8" r:id="rId3"/>
    <p:sldLayoutId id="2147483897" r:id="rId4"/>
    <p:sldLayoutId id="2147483882" r:id="rId5"/>
    <p:sldLayoutId id="2147483842" r:id="rId6"/>
    <p:sldLayoutId id="2147483840" r:id="rId7"/>
    <p:sldLayoutId id="2147483884" r:id="rId8"/>
    <p:sldLayoutId id="2147483883" r:id="rId9"/>
    <p:sldLayoutId id="2147483877" r:id="rId10"/>
    <p:sldLayoutId id="2147483841" r:id="rId11"/>
    <p:sldLayoutId id="2147483885" r:id="rId12"/>
    <p:sldLayoutId id="2147483886" r:id="rId13"/>
    <p:sldLayoutId id="2147483878" r:id="rId14"/>
    <p:sldLayoutId id="2147483861" r:id="rId15"/>
    <p:sldLayoutId id="2147483899" r:id="rId16"/>
    <p:sldLayoutId id="2147483833" r:id="rId17"/>
    <p:sldLayoutId id="2147483847" r:id="rId18"/>
    <p:sldLayoutId id="2147483853"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hyperlink" Target="https://www.facebook.com/people/Digifabseu/61560517612358/" TargetMode="External"/><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hyperlink" Target="https://www.instagram.com/digifabseu/" TargetMode="External"/><Relationship Id="rId5" Type="http://schemas.openxmlformats.org/officeDocument/2006/relationships/hyperlink" Target="https://www.linkedin.com/company/digifabseu/"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B64E5A7-60CF-83DD-90D8-0D1488895132}"/>
              </a:ext>
            </a:extLst>
          </p:cNvPr>
          <p:cNvGrpSpPr/>
          <p:nvPr/>
        </p:nvGrpSpPr>
        <p:grpSpPr>
          <a:xfrm rot="2678827">
            <a:off x="3599045" y="516155"/>
            <a:ext cx="4993909" cy="5825687"/>
            <a:chOff x="5269159" y="-717848"/>
            <a:chExt cx="4993909" cy="5825687"/>
          </a:xfrm>
        </p:grpSpPr>
        <p:grpSp>
          <p:nvGrpSpPr>
            <p:cNvPr id="17" name="Graphic 12">
              <a:extLst>
                <a:ext uri="{FF2B5EF4-FFF2-40B4-BE49-F238E27FC236}">
                  <a16:creationId xmlns:a16="http://schemas.microsoft.com/office/drawing/2014/main" id="{F75CCDA4-2515-A05D-8FB5-431380CB566C}"/>
                </a:ext>
              </a:extLst>
            </p:cNvPr>
            <p:cNvGrpSpPr/>
            <p:nvPr/>
          </p:nvGrpSpPr>
          <p:grpSpPr>
            <a:xfrm rot="19311650">
              <a:off x="5269159" y="2536698"/>
              <a:ext cx="4295005" cy="2571141"/>
              <a:chOff x="-2243261" y="4194862"/>
              <a:chExt cx="621482" cy="372041"/>
            </a:xfrm>
          </p:grpSpPr>
          <p:sp>
            <p:nvSpPr>
              <p:cNvPr id="25" name="Freeform 24">
                <a:extLst>
                  <a:ext uri="{FF2B5EF4-FFF2-40B4-BE49-F238E27FC236}">
                    <a16:creationId xmlns:a16="http://schemas.microsoft.com/office/drawing/2014/main" id="{90EADE48-6FD8-C2E0-DD93-B83CF5CC6594}"/>
                  </a:ext>
                </a:extLst>
              </p:cNvPr>
              <p:cNvSpPr/>
              <p:nvPr/>
            </p:nvSpPr>
            <p:spPr>
              <a:xfrm>
                <a:off x="-2243261" y="4450166"/>
                <a:ext cx="117063" cy="116737"/>
              </a:xfrm>
              <a:custGeom>
                <a:avLst/>
                <a:gdLst>
                  <a:gd name="connsiteX0" fmla="*/ 0 w 117063"/>
                  <a:gd name="connsiteY0" fmla="*/ 87316 h 116737"/>
                  <a:gd name="connsiteX1" fmla="*/ 83753 w 117063"/>
                  <a:gd name="connsiteY1" fmla="*/ 0 h 116737"/>
                  <a:gd name="connsiteX2" fmla="*/ 117063 w 117063"/>
                  <a:gd name="connsiteY2" fmla="*/ 116738 h 116737"/>
                </a:gdLst>
                <a:ahLst/>
                <a:cxnLst>
                  <a:cxn ang="0">
                    <a:pos x="connsiteX0" y="connsiteY0"/>
                  </a:cxn>
                  <a:cxn ang="0">
                    <a:pos x="connsiteX1" y="connsiteY1"/>
                  </a:cxn>
                  <a:cxn ang="0">
                    <a:pos x="connsiteX2" y="connsiteY2"/>
                  </a:cxn>
                </a:cxnLst>
                <a:rect l="l" t="t" r="r" b="b"/>
                <a:pathLst>
                  <a:path w="117063" h="116737">
                    <a:moveTo>
                      <a:pt x="0" y="87316"/>
                    </a:moveTo>
                    <a:lnTo>
                      <a:pt x="83753" y="0"/>
                    </a:lnTo>
                    <a:lnTo>
                      <a:pt x="117063" y="116738"/>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6" name="Freeform 25">
                <a:extLst>
                  <a:ext uri="{FF2B5EF4-FFF2-40B4-BE49-F238E27FC236}">
                    <a16:creationId xmlns:a16="http://schemas.microsoft.com/office/drawing/2014/main" id="{C7CE583F-6418-A4C5-561A-01F5C211B27B}"/>
                  </a:ext>
                </a:extLst>
              </p:cNvPr>
              <p:cNvSpPr/>
              <p:nvPr/>
            </p:nvSpPr>
            <p:spPr>
              <a:xfrm>
                <a:off x="-1743600" y="4324887"/>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 name="Freeform 28">
                <a:extLst>
                  <a:ext uri="{FF2B5EF4-FFF2-40B4-BE49-F238E27FC236}">
                    <a16:creationId xmlns:a16="http://schemas.microsoft.com/office/drawing/2014/main" id="{26DA963F-76C0-EC7B-9617-0CF5E794FEE8}"/>
                  </a:ext>
                </a:extLst>
              </p:cNvPr>
              <p:cNvSpPr/>
              <p:nvPr/>
            </p:nvSpPr>
            <p:spPr>
              <a:xfrm>
                <a:off x="-1922527" y="4194862"/>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13AA7841-ADE6-02AB-C86A-97767D5B8E21}"/>
                  </a:ext>
                </a:extLst>
              </p:cNvPr>
              <p:cNvSpPr/>
              <p:nvPr/>
            </p:nvSpPr>
            <p:spPr>
              <a:xfrm>
                <a:off x="-2224227" y="4313498"/>
                <a:ext cx="97076" cy="74028"/>
              </a:xfrm>
              <a:custGeom>
                <a:avLst/>
                <a:gdLst>
                  <a:gd name="connsiteX0" fmla="*/ 0 w 97076"/>
                  <a:gd name="connsiteY0" fmla="*/ 74029 h 74028"/>
                  <a:gd name="connsiteX1" fmla="*/ 66621 w 97076"/>
                  <a:gd name="connsiteY1" fmla="*/ 0 h 74028"/>
                  <a:gd name="connsiteX2" fmla="*/ 97077 w 97076"/>
                  <a:gd name="connsiteY2" fmla="*/ 54098 h 74028"/>
                </a:gdLst>
                <a:ahLst/>
                <a:cxnLst>
                  <a:cxn ang="0">
                    <a:pos x="connsiteX0" y="connsiteY0"/>
                  </a:cxn>
                  <a:cxn ang="0">
                    <a:pos x="connsiteX1" y="connsiteY1"/>
                  </a:cxn>
                  <a:cxn ang="0">
                    <a:pos x="connsiteX2" y="connsiteY2"/>
                  </a:cxn>
                </a:cxnLst>
                <a:rect l="l" t="t" r="r" b="b"/>
                <a:pathLst>
                  <a:path w="97076" h="74028">
                    <a:moveTo>
                      <a:pt x="0" y="74029"/>
                    </a:moveTo>
                    <a:lnTo>
                      <a:pt x="66621" y="0"/>
                    </a:lnTo>
                    <a:lnTo>
                      <a:pt x="97077" y="54098"/>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CCD7929-9557-D1B4-55A4-5C73F733E6E9}"/>
                  </a:ext>
                </a:extLst>
              </p:cNvPr>
              <p:cNvSpPr/>
              <p:nvPr/>
            </p:nvSpPr>
            <p:spPr>
              <a:xfrm>
                <a:off x="-1696966" y="4207200"/>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2" name="Freeform 31">
                <a:extLst>
                  <a:ext uri="{FF2B5EF4-FFF2-40B4-BE49-F238E27FC236}">
                    <a16:creationId xmlns:a16="http://schemas.microsoft.com/office/drawing/2014/main" id="{29F3F3E0-6688-23E2-761E-2C4C59096617}"/>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id="{860C87D2-DF12-2C18-9ECF-5496B151D36E}"/>
                </a:ext>
              </a:extLst>
            </p:cNvPr>
            <p:cNvGrpSpPr/>
            <p:nvPr/>
          </p:nvGrpSpPr>
          <p:grpSpPr>
            <a:xfrm rot="20663724">
              <a:off x="7584398" y="-717848"/>
              <a:ext cx="2678670" cy="1966538"/>
              <a:chOff x="-3210224" y="5270177"/>
              <a:chExt cx="620531" cy="455561"/>
            </a:xfrm>
          </p:grpSpPr>
          <p:sp>
            <p:nvSpPr>
              <p:cNvPr id="19" name="Freeform 18">
                <a:extLst>
                  <a:ext uri="{FF2B5EF4-FFF2-40B4-BE49-F238E27FC236}">
                    <a16:creationId xmlns:a16="http://schemas.microsoft.com/office/drawing/2014/main" id="{085FB07D-0A47-4905-FF83-010FAF474CD6}"/>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0" name="Freeform 19">
                <a:extLst>
                  <a:ext uri="{FF2B5EF4-FFF2-40B4-BE49-F238E27FC236}">
                    <a16:creationId xmlns:a16="http://schemas.microsoft.com/office/drawing/2014/main" id="{A18D0DEA-E755-32E5-9ACE-B23A4294F45E}"/>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1" name="Freeform 20">
                <a:extLst>
                  <a:ext uri="{FF2B5EF4-FFF2-40B4-BE49-F238E27FC236}">
                    <a16:creationId xmlns:a16="http://schemas.microsoft.com/office/drawing/2014/main" id="{9A62D268-59EE-799D-D8E3-50F864C2F5D8}"/>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2" name="Freeform 21">
                <a:extLst>
                  <a:ext uri="{FF2B5EF4-FFF2-40B4-BE49-F238E27FC236}">
                    <a16:creationId xmlns:a16="http://schemas.microsoft.com/office/drawing/2014/main" id="{A8447E37-5FC5-E271-1D82-DE6A4C74C64E}"/>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3" name="Freeform 22">
                <a:extLst>
                  <a:ext uri="{FF2B5EF4-FFF2-40B4-BE49-F238E27FC236}">
                    <a16:creationId xmlns:a16="http://schemas.microsoft.com/office/drawing/2014/main" id="{4653C259-DBD0-FAEE-04EE-7B9F412436A6}"/>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4" name="Freeform 23">
                <a:extLst>
                  <a:ext uri="{FF2B5EF4-FFF2-40B4-BE49-F238E27FC236}">
                    <a16:creationId xmlns:a16="http://schemas.microsoft.com/office/drawing/2014/main" id="{2502EE8E-930F-9F34-D979-ACCB96AD9A9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33" name="Rectangle 32">
            <a:extLst>
              <a:ext uri="{FF2B5EF4-FFF2-40B4-BE49-F238E27FC236}">
                <a16:creationId xmlns:a16="http://schemas.microsoft.com/office/drawing/2014/main" id="{960AC7A0-238C-B964-E43E-C948B155A930}"/>
              </a:ext>
            </a:extLst>
          </p:cNvPr>
          <p:cNvSpPr/>
          <p:nvPr/>
        </p:nvSpPr>
        <p:spPr>
          <a:xfrm>
            <a:off x="685969" y="4695837"/>
            <a:ext cx="6078584"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34" name="TextBox 33">
            <a:extLst>
              <a:ext uri="{FF2B5EF4-FFF2-40B4-BE49-F238E27FC236}">
                <a16:creationId xmlns:a16="http://schemas.microsoft.com/office/drawing/2014/main" id="{5F0DE6FD-3E15-9119-A872-319210E44C43}"/>
              </a:ext>
            </a:extLst>
          </p:cNvPr>
          <p:cNvSpPr txBox="1"/>
          <p:nvPr/>
        </p:nvSpPr>
        <p:spPr>
          <a:xfrm>
            <a:off x="869991" y="4748135"/>
            <a:ext cx="57573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1" i="0" u="none" strike="noStrike" kern="1200" cap="none" spc="324" normalizeH="0" baseline="0" noProof="0" dirty="0" err="1">
                <a:ln>
                  <a:noFill/>
                </a:ln>
                <a:solidFill>
                  <a:srgbClr val="F58220"/>
                </a:solidFill>
                <a:effectLst/>
                <a:uLnTx/>
                <a:uFillTx/>
                <a:latin typeface="Calibri" panose="020F0502020204030204" pitchFamily="34" charset="0"/>
                <a:ea typeface="+mn-ea"/>
                <a:cs typeface="Calibri" panose="020F0502020204030204" pitchFamily="34" charset="0"/>
              </a:rPr>
              <a:t>Resilience</a:t>
            </a:r>
            <a:r>
              <a:rPr kumimoji="0" lang="pl-PL"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 in F&amp;B </a:t>
            </a:r>
            <a:r>
              <a:rPr kumimoji="0" lang="pl-PL" sz="3600" b="1" i="0" u="none" strike="noStrike" kern="1200" cap="none" spc="324" normalizeH="0" baseline="0" noProof="0" dirty="0" err="1">
                <a:ln>
                  <a:noFill/>
                </a:ln>
                <a:solidFill>
                  <a:srgbClr val="F58220"/>
                </a:solidFill>
                <a:effectLst/>
                <a:uLnTx/>
                <a:uFillTx/>
                <a:latin typeface="Calibri" panose="020F0502020204030204" pitchFamily="34" charset="0"/>
                <a:ea typeface="+mn-ea"/>
                <a:cs typeface="Calibri" panose="020F0502020204030204" pitchFamily="34" charset="0"/>
              </a:rPr>
              <a:t>sector</a:t>
            </a:r>
            <a:r>
              <a:rPr kumimoji="0" lang="pl-PL"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 </a:t>
            </a:r>
            <a:endParaRPr kumimoji="0" lang="en-US"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endParaRPr>
          </a:p>
        </p:txBody>
      </p:sp>
      <p:sp>
        <p:nvSpPr>
          <p:cNvPr id="35" name="Rectangle 34">
            <a:extLst>
              <a:ext uri="{FF2B5EF4-FFF2-40B4-BE49-F238E27FC236}">
                <a16:creationId xmlns:a16="http://schemas.microsoft.com/office/drawing/2014/main" id="{658BF7B2-9856-9978-4491-864149A44184}"/>
              </a:ext>
            </a:extLst>
          </p:cNvPr>
          <p:cNvSpPr/>
          <p:nvPr/>
        </p:nvSpPr>
        <p:spPr>
          <a:xfrm>
            <a:off x="685969" y="3808722"/>
            <a:ext cx="762364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36" name="TextBox 35">
            <a:extLst>
              <a:ext uri="{FF2B5EF4-FFF2-40B4-BE49-F238E27FC236}">
                <a16:creationId xmlns:a16="http://schemas.microsoft.com/office/drawing/2014/main" id="{C06BCDC4-C2BA-DD40-A808-FF7F39C3D6E0}"/>
              </a:ext>
            </a:extLst>
          </p:cNvPr>
          <p:cNvSpPr txBox="1"/>
          <p:nvPr/>
        </p:nvSpPr>
        <p:spPr>
          <a:xfrm>
            <a:off x="869991" y="3861020"/>
            <a:ext cx="733906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DEEP DIVE TRAINING MODULES</a:t>
            </a:r>
            <a:endParaRPr kumimoji="0" lang="en-US"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91C87F80-6CD1-6414-A444-7A95EBF21AA4}"/>
              </a:ext>
            </a:extLst>
          </p:cNvPr>
          <p:cNvPicPr>
            <a:picLocks noChangeAspect="1"/>
          </p:cNvPicPr>
          <p:nvPr/>
        </p:nvPicPr>
        <p:blipFill>
          <a:blip r:embed="rId3"/>
          <a:stretch>
            <a:fillRect/>
          </a:stretch>
        </p:blipFill>
        <p:spPr>
          <a:xfrm>
            <a:off x="3430963" y="6112755"/>
            <a:ext cx="1227411" cy="429442"/>
          </a:xfrm>
          <a:prstGeom prst="rect">
            <a:avLst/>
          </a:prstGeom>
        </p:spPr>
      </p:pic>
    </p:spTree>
    <p:extLst>
      <p:ext uri="{BB962C8B-B14F-4D97-AF65-F5344CB8AC3E}">
        <p14:creationId xmlns:p14="http://schemas.microsoft.com/office/powerpoint/2010/main" val="720863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496D3AD-4847-942A-657C-A3073B8DC353}"/>
              </a:ext>
            </a:extLst>
          </p:cNvPr>
          <p:cNvPicPr>
            <a:picLocks noGrp="1" noChangeAspect="1"/>
          </p:cNvPicPr>
          <p:nvPr>
            <p:ph type="pic" sz="quarter" idx="10"/>
          </p:nvPr>
        </p:nvPicPr>
        <p:blipFill>
          <a:blip r:embed="rId3"/>
          <a:srcRect t="605" b="605"/>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6" y="3275763"/>
            <a:ext cx="6135044" cy="2576397"/>
          </a:xfrm>
        </p:spPr>
        <p:txBody>
          <a:bodyPr/>
          <a:lstStyle/>
          <a:p>
            <a:pPr marL="0" indent="0"/>
            <a:r>
              <a:rPr lang="pl-PL" sz="2000" b="1" noProof="0" dirty="0" err="1"/>
              <a:t>This</a:t>
            </a:r>
            <a:r>
              <a:rPr lang="pl-PL" sz="2000" b="1" noProof="0" dirty="0"/>
              <a:t> part</a:t>
            </a:r>
            <a:r>
              <a:rPr lang="en-GB" sz="2000" b="1" noProof="0" dirty="0"/>
              <a:t> </a:t>
            </a:r>
            <a:r>
              <a:rPr lang="en-US" sz="2000" b="1" dirty="0"/>
              <a:t>discusses the role of </a:t>
            </a:r>
            <a:r>
              <a:rPr lang="pl-PL" sz="2000" b="1" dirty="0"/>
              <a:t>R</a:t>
            </a:r>
            <a:r>
              <a:rPr lang="en-US" sz="2000" b="1" dirty="0" err="1"/>
              <a:t>esilience</a:t>
            </a:r>
            <a:r>
              <a:rPr lang="en-US" sz="2000" b="1" dirty="0"/>
              <a:t> strategy in driving F&amp;B business operations</a:t>
            </a:r>
            <a:r>
              <a:rPr lang="pl-PL" sz="2000" b="1" dirty="0"/>
              <a:t> and development</a:t>
            </a:r>
            <a:r>
              <a:rPr lang="pl-PL" sz="2000" b="1" noProof="0" dirty="0"/>
              <a:t>. It </a:t>
            </a:r>
            <a:r>
              <a:rPr lang="en-US" sz="2000" b="1" dirty="0"/>
              <a:t>highlights the role of digital enable</a:t>
            </a:r>
            <a:r>
              <a:rPr lang="pl-PL" sz="2000" b="1" dirty="0" err="1"/>
              <a:t>rs</a:t>
            </a:r>
            <a:r>
              <a:rPr lang="en-US" sz="2000" b="1" dirty="0"/>
              <a:t> in capturing risk-based growth opportunities</a:t>
            </a:r>
            <a:r>
              <a:rPr lang="pl-PL" sz="2000" b="1" dirty="0"/>
              <a:t>.</a:t>
            </a:r>
            <a:r>
              <a:rPr lang="pl-PL" sz="2000" b="1" noProof="0" dirty="0"/>
              <a:t> </a:t>
            </a:r>
          </a:p>
          <a:p>
            <a:pPr marL="0" indent="0"/>
            <a:r>
              <a:rPr lang="pl-PL" sz="2000" dirty="0"/>
              <a:t>It </a:t>
            </a:r>
            <a:r>
              <a:rPr lang="pl-PL" sz="2000" dirty="0" err="1"/>
              <a:t>will</a:t>
            </a:r>
            <a:r>
              <a:rPr lang="pl-PL" sz="2000" dirty="0"/>
              <a:t> </a:t>
            </a:r>
            <a:r>
              <a:rPr lang="pl-PL" sz="2000" dirty="0" err="1"/>
              <a:t>support</a:t>
            </a:r>
            <a:r>
              <a:rPr lang="pl-PL" sz="2000" dirty="0"/>
              <a:t>:</a:t>
            </a:r>
            <a:endParaRPr lang="en-GB" sz="2000" noProof="0" dirty="0"/>
          </a:p>
          <a:p>
            <a:pPr marL="342900" indent="-342900">
              <a:buFont typeface="Arial" panose="020B0604020202020204" pitchFamily="34" charset="0"/>
              <a:buChar char="•"/>
            </a:pPr>
            <a:r>
              <a:rPr lang="en-GB" sz="2000" noProof="0" dirty="0"/>
              <a:t>Understanding </a:t>
            </a:r>
            <a:r>
              <a:rPr lang="pl-PL" sz="2000" noProof="0" dirty="0"/>
              <a:t>on </a:t>
            </a:r>
            <a:r>
              <a:rPr lang="pl-PL" sz="2000" noProof="0" dirty="0" err="1"/>
              <a:t>how</a:t>
            </a:r>
            <a:r>
              <a:rPr lang="pl-PL" sz="2000" noProof="0" dirty="0"/>
              <a:t> to </a:t>
            </a:r>
            <a:r>
              <a:rPr lang="pl-PL" sz="2000" noProof="0" dirty="0" err="1">
                <a:solidFill>
                  <a:srgbClr val="F58220"/>
                </a:solidFill>
              </a:rPr>
              <a:t>transform</a:t>
            </a:r>
            <a:r>
              <a:rPr lang="pl-PL" sz="2000" noProof="0" dirty="0">
                <a:solidFill>
                  <a:srgbClr val="F58220"/>
                </a:solidFill>
              </a:rPr>
              <a:t> </a:t>
            </a:r>
            <a:r>
              <a:rPr lang="pl-PL" sz="2000" noProof="0" dirty="0" err="1">
                <a:solidFill>
                  <a:srgbClr val="F58220"/>
                </a:solidFill>
              </a:rPr>
              <a:t>risk</a:t>
            </a:r>
            <a:r>
              <a:rPr lang="pl-PL" sz="2000" noProof="0" dirty="0">
                <a:solidFill>
                  <a:srgbClr val="F58220"/>
                </a:solidFill>
              </a:rPr>
              <a:t> </a:t>
            </a:r>
            <a:r>
              <a:rPr lang="pl-PL" sz="2000" noProof="0" dirty="0" err="1">
                <a:solidFill>
                  <a:srgbClr val="F58220"/>
                </a:solidFill>
              </a:rPr>
              <a:t>situations</a:t>
            </a:r>
            <a:r>
              <a:rPr lang="pl-PL" sz="2000" noProof="0" dirty="0">
                <a:solidFill>
                  <a:srgbClr val="F58220"/>
                </a:solidFill>
              </a:rPr>
              <a:t> </a:t>
            </a:r>
            <a:r>
              <a:rPr lang="pl-PL" sz="2000" noProof="0" dirty="0" err="1">
                <a:solidFill>
                  <a:srgbClr val="F58220"/>
                </a:solidFill>
              </a:rPr>
              <a:t>into</a:t>
            </a:r>
            <a:r>
              <a:rPr lang="pl-PL" sz="2000" noProof="0" dirty="0">
                <a:solidFill>
                  <a:srgbClr val="F58220"/>
                </a:solidFill>
              </a:rPr>
              <a:t> </a:t>
            </a:r>
            <a:r>
              <a:rPr lang="pl-PL" sz="2000" noProof="0" dirty="0" err="1">
                <a:solidFill>
                  <a:srgbClr val="F58220"/>
                </a:solidFill>
              </a:rPr>
              <a:t>growt</a:t>
            </a:r>
            <a:r>
              <a:rPr lang="pl-PL" sz="2000" dirty="0">
                <a:solidFill>
                  <a:srgbClr val="F58220"/>
                </a:solidFill>
              </a:rPr>
              <a:t>h </a:t>
            </a:r>
            <a:r>
              <a:rPr lang="pl-PL" sz="2000" dirty="0" err="1">
                <a:solidFill>
                  <a:srgbClr val="F58220"/>
                </a:solidFill>
              </a:rPr>
              <a:t>opportunities</a:t>
            </a:r>
            <a:r>
              <a:rPr lang="pl-PL" sz="2000" dirty="0">
                <a:solidFill>
                  <a:srgbClr val="F58220"/>
                </a:solidFill>
              </a:rPr>
              <a:t> </a:t>
            </a:r>
            <a:r>
              <a:rPr lang="pl-PL" sz="2000" dirty="0"/>
              <a:t>in F&amp;B business </a:t>
            </a:r>
            <a:r>
              <a:rPr lang="pl-PL" sz="2000" dirty="0">
                <a:solidFill>
                  <a:srgbClr val="F58220"/>
                </a:solidFill>
              </a:rPr>
              <a:t>with </a:t>
            </a:r>
            <a:r>
              <a:rPr lang="pl-PL" sz="2000" dirty="0" err="1">
                <a:solidFill>
                  <a:srgbClr val="F58220"/>
                </a:solidFill>
              </a:rPr>
              <a:t>digital</a:t>
            </a:r>
            <a:r>
              <a:rPr lang="pl-PL" sz="2000" dirty="0">
                <a:solidFill>
                  <a:srgbClr val="F58220"/>
                </a:solidFill>
              </a:rPr>
              <a:t> </a:t>
            </a:r>
            <a:r>
              <a:rPr lang="pl-PL" sz="2000" dirty="0" err="1">
                <a:solidFill>
                  <a:srgbClr val="F58220"/>
                </a:solidFill>
              </a:rPr>
              <a:t>solutions</a:t>
            </a:r>
            <a:r>
              <a:rPr lang="pl-PL" sz="2000" dirty="0">
                <a:solidFill>
                  <a:srgbClr val="F58220"/>
                </a:solidFill>
              </a:rPr>
              <a:t> </a:t>
            </a:r>
            <a:r>
              <a:rPr lang="pl-PL" sz="2000" dirty="0" err="1">
                <a:solidFill>
                  <a:srgbClr val="F58220"/>
                </a:solidFill>
              </a:rPr>
              <a:t>support</a:t>
            </a:r>
            <a:endParaRPr lang="en-GB" sz="2000" noProof="0" dirty="0"/>
          </a:p>
        </p:txBody>
      </p:sp>
      <p:sp>
        <p:nvSpPr>
          <p:cNvPr id="13" name="Rectangle 12">
            <a:extLst>
              <a:ext uri="{FF2B5EF4-FFF2-40B4-BE49-F238E27FC236}">
                <a16:creationId xmlns:a16="http://schemas.microsoft.com/office/drawing/2014/main" id="{F5B3DF5B-B659-D26B-965C-36176B3B9B03}"/>
              </a:ext>
            </a:extLst>
          </p:cNvPr>
          <p:cNvSpPr/>
          <p:nvPr/>
        </p:nvSpPr>
        <p:spPr>
          <a:xfrm>
            <a:off x="3926745" y="1252799"/>
            <a:ext cx="4492449" cy="1741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1305097"/>
            <a:ext cx="4273349"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200" b="0"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Part </a:t>
            </a:r>
            <a:r>
              <a:rPr lang="pl-PL" sz="3200" spc="324" dirty="0">
                <a:solidFill>
                  <a:srgbClr val="F58220"/>
                </a:solidFill>
                <a:latin typeface="Calibri" panose="020F0502020204030204" pitchFamily="34" charset="0"/>
                <a:cs typeface="Calibri" panose="020F0502020204030204" pitchFamily="34" charset="0"/>
              </a:rPr>
              <a:t>5</a:t>
            </a:r>
            <a:endParaRPr kumimoji="0" lang="pl-PL" sz="3200" b="0"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endParaRPr>
          </a:p>
          <a:p>
            <a:pPr lvl="0">
              <a:defRPr/>
            </a:pPr>
            <a:r>
              <a:rPr lang="pl-PL" sz="3200" b="1" spc="324" dirty="0" err="1">
                <a:solidFill>
                  <a:srgbClr val="F58220"/>
                </a:solidFill>
                <a:latin typeface="Calibri" panose="020F0502020204030204" pitchFamily="34" charset="0"/>
                <a:cs typeface="Calibri" panose="020F0502020204030204" pitchFamily="34" charset="0"/>
              </a:rPr>
              <a:t>Resilience</a:t>
            </a:r>
            <a:r>
              <a:rPr lang="pl-PL" sz="3200" b="1" spc="324" dirty="0">
                <a:solidFill>
                  <a:srgbClr val="F58220"/>
                </a:solidFill>
                <a:latin typeface="Calibri" panose="020F0502020204030204" pitchFamily="34" charset="0"/>
                <a:cs typeface="Calibri" panose="020F0502020204030204" pitchFamily="34" charset="0"/>
              </a:rPr>
              <a:t> </a:t>
            </a:r>
            <a:r>
              <a:rPr lang="pl-PL" sz="3200" b="1" spc="324" dirty="0" err="1">
                <a:solidFill>
                  <a:srgbClr val="F58220"/>
                </a:solidFill>
                <a:latin typeface="Calibri" panose="020F0502020204030204" pitchFamily="34" charset="0"/>
                <a:cs typeface="Calibri" panose="020F0502020204030204" pitchFamily="34" charset="0"/>
              </a:rPr>
              <a:t>strategy</a:t>
            </a:r>
            <a:r>
              <a:rPr lang="pl-PL" sz="3200" b="1" spc="324" dirty="0">
                <a:solidFill>
                  <a:srgbClr val="F58220"/>
                </a:solidFill>
                <a:latin typeface="Calibri" panose="020F0502020204030204" pitchFamily="34" charset="0"/>
                <a:cs typeface="Calibri" panose="020F0502020204030204" pitchFamily="34" charset="0"/>
              </a:rPr>
              <a:t> </a:t>
            </a:r>
            <a:br>
              <a:rPr lang="pl-PL" sz="3200" b="1" spc="324" dirty="0">
                <a:solidFill>
                  <a:srgbClr val="F58220"/>
                </a:solidFill>
                <a:latin typeface="Calibri" panose="020F0502020204030204" pitchFamily="34" charset="0"/>
                <a:cs typeface="Calibri" panose="020F0502020204030204" pitchFamily="34" charset="0"/>
              </a:rPr>
            </a:br>
            <a:r>
              <a:rPr lang="pl-PL" sz="3200" b="1" spc="324" dirty="0">
                <a:solidFill>
                  <a:srgbClr val="F58220"/>
                </a:solidFill>
                <a:latin typeface="Calibri" panose="020F0502020204030204" pitchFamily="34" charset="0"/>
                <a:cs typeface="Calibri" panose="020F0502020204030204" pitchFamily="34" charset="0"/>
              </a:rPr>
              <a:t>for F&amp;B </a:t>
            </a:r>
            <a:r>
              <a:rPr lang="pl-PL" sz="3200" b="1" spc="324" dirty="0" err="1">
                <a:solidFill>
                  <a:srgbClr val="F58220"/>
                </a:solidFill>
                <a:latin typeface="Calibri" panose="020F0502020204030204" pitchFamily="34" charset="0"/>
                <a:cs typeface="Calibri" panose="020F0502020204030204" pitchFamily="34" charset="0"/>
              </a:rPr>
              <a:t>sector</a:t>
            </a:r>
            <a:endParaRPr lang="en-US" sz="3200" b="1" spc="324" dirty="0">
              <a:solidFill>
                <a:srgbClr val="F58220"/>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82350492-E975-D8B4-41D6-E2E8D8AF94F3}"/>
              </a:ext>
            </a:extLst>
          </p:cNvPr>
          <p:cNvGrpSpPr/>
          <p:nvPr/>
        </p:nvGrpSpPr>
        <p:grpSpPr>
          <a:xfrm rot="20663724">
            <a:off x="558368" y="475953"/>
            <a:ext cx="2116321" cy="1553691"/>
            <a:chOff x="-3210224" y="5270177"/>
            <a:chExt cx="620531" cy="455561"/>
          </a:xfrm>
        </p:grpSpPr>
        <p:sp>
          <p:nvSpPr>
            <p:cNvPr id="6" name="Freeform 5">
              <a:extLst>
                <a:ext uri="{FF2B5EF4-FFF2-40B4-BE49-F238E27FC236}">
                  <a16:creationId xmlns:a16="http://schemas.microsoft.com/office/drawing/2014/main" id="{C1F1C9E7-FCEB-34EB-FF84-3144D3E99A3A}"/>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3E0B3774-CCDD-A059-E3B3-39893C256F00}"/>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8" name="Freeform 7">
              <a:extLst>
                <a:ext uri="{FF2B5EF4-FFF2-40B4-BE49-F238E27FC236}">
                  <a16:creationId xmlns:a16="http://schemas.microsoft.com/office/drawing/2014/main" id="{81B3A69E-185F-6428-AB43-2CBD376EFCD1}"/>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0" name="Freeform 9">
              <a:extLst>
                <a:ext uri="{FF2B5EF4-FFF2-40B4-BE49-F238E27FC236}">
                  <a16:creationId xmlns:a16="http://schemas.microsoft.com/office/drawing/2014/main" id="{999BAC67-F9BF-3006-B05C-53A5328F9F1B}"/>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2" name="Freeform 11">
              <a:extLst>
                <a:ext uri="{FF2B5EF4-FFF2-40B4-BE49-F238E27FC236}">
                  <a16:creationId xmlns:a16="http://schemas.microsoft.com/office/drawing/2014/main" id="{7CBA98BF-9787-4EE3-3ED3-34D365AFBFBA}"/>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5" name="Freeform 14">
              <a:extLst>
                <a:ext uri="{FF2B5EF4-FFF2-40B4-BE49-F238E27FC236}">
                  <a16:creationId xmlns:a16="http://schemas.microsoft.com/office/drawing/2014/main" id="{D7D98964-6C71-FC0B-7603-705000E1D090}"/>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411665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175F5FBE-78D2-F76A-BD8F-6EEF5A8A257F}"/>
              </a:ext>
            </a:extLst>
          </p:cNvPr>
          <p:cNvPicPr>
            <a:picLocks noGrp="1" noChangeAspect="1"/>
          </p:cNvPicPr>
          <p:nvPr>
            <p:ph type="pic" sz="quarter" idx="20"/>
          </p:nvPr>
        </p:nvPicPr>
        <p:blipFill>
          <a:blip r:embed="rId3"/>
          <a:srcRect t="9911" b="9911"/>
          <a:stretch/>
        </p:blipFill>
        <p:spPr>
          <a:xfrm>
            <a:off x="-2" y="6989"/>
            <a:ext cx="12192002" cy="6865298"/>
          </a:xfrm>
        </p:spPr>
      </p:pic>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2129590" y="2112440"/>
            <a:ext cx="7928811" cy="3147435"/>
          </a:xfrm>
          <a:prstGeom prst="rect">
            <a:avLst/>
          </a:prstGeom>
        </p:spPr>
        <p:txBody>
          <a:bodyPr/>
          <a:lstStyle/>
          <a:p>
            <a:r>
              <a:rPr lang="en-US" sz="2800" i="1" dirty="0"/>
              <a:t>"As future managers, IT specialists, and nutrition experts, you each play a role in building organizational resilience. </a:t>
            </a:r>
            <a:endParaRPr lang="pl-PL" sz="2800" i="1" dirty="0"/>
          </a:p>
          <a:p>
            <a:r>
              <a:rPr lang="en-US" sz="2800" i="1" dirty="0"/>
              <a:t>Remember: resilience is not just about avoiding failure – it is about </a:t>
            </a:r>
            <a:r>
              <a:rPr lang="en-US" sz="2800" i="1" dirty="0">
                <a:solidFill>
                  <a:srgbClr val="F58220"/>
                </a:solidFill>
              </a:rPr>
              <a:t>creating opportunities </a:t>
            </a:r>
            <a:r>
              <a:rPr lang="en-US" sz="2800" i="1" dirty="0"/>
              <a:t>in times of change. The food industry is a perfect example of where your skills will be needed."</a:t>
            </a:r>
            <a:endParaRPr lang="en-US" sz="2800" dirty="0"/>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F58220"/>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grpSp>
        <p:nvGrpSpPr>
          <p:cNvPr id="17" name="Group 16">
            <a:extLst>
              <a:ext uri="{FF2B5EF4-FFF2-40B4-BE49-F238E27FC236}">
                <a16:creationId xmlns:a16="http://schemas.microsoft.com/office/drawing/2014/main" id="{2AC39F38-BF25-A963-543E-85F97E02C65D}"/>
              </a:ext>
            </a:extLst>
          </p:cNvPr>
          <p:cNvGrpSpPr/>
          <p:nvPr/>
        </p:nvGrpSpPr>
        <p:grpSpPr>
          <a:xfrm rot="16200000">
            <a:off x="8707791" y="3362412"/>
            <a:ext cx="2708755" cy="4905727"/>
            <a:chOff x="-409167" y="2114737"/>
            <a:chExt cx="4291385" cy="7771969"/>
          </a:xfrm>
        </p:grpSpPr>
        <p:pic>
          <p:nvPicPr>
            <p:cNvPr id="18" name="Picture 17">
              <a:extLst>
                <a:ext uri="{FF2B5EF4-FFF2-40B4-BE49-F238E27FC236}">
                  <a16:creationId xmlns:a16="http://schemas.microsoft.com/office/drawing/2014/main" id="{66B43EA4-B59F-FA39-8FBD-B7089FCAD146}"/>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80686" b="57537"/>
            <a:stretch/>
          </p:blipFill>
          <p:spPr>
            <a:xfrm rot="16558380">
              <a:off x="-315198" y="5689289"/>
              <a:ext cx="4103448" cy="4291385"/>
            </a:xfrm>
            <a:prstGeom prst="rect">
              <a:avLst/>
            </a:prstGeom>
          </p:spPr>
        </p:pic>
        <p:grpSp>
          <p:nvGrpSpPr>
            <p:cNvPr id="19" name="Graphic 12">
              <a:extLst>
                <a:ext uri="{FF2B5EF4-FFF2-40B4-BE49-F238E27FC236}">
                  <a16:creationId xmlns:a16="http://schemas.microsoft.com/office/drawing/2014/main" id="{421D58BF-51E4-6F36-16A6-1FA7C255F01F}"/>
                </a:ext>
              </a:extLst>
            </p:cNvPr>
            <p:cNvGrpSpPr/>
            <p:nvPr/>
          </p:nvGrpSpPr>
          <p:grpSpPr>
            <a:xfrm rot="19847811">
              <a:off x="615942" y="4225592"/>
              <a:ext cx="1961442" cy="2154246"/>
              <a:chOff x="-2038141" y="4233216"/>
              <a:chExt cx="284812" cy="312808"/>
            </a:xfrm>
          </p:grpSpPr>
          <p:sp>
            <p:nvSpPr>
              <p:cNvPr id="27" name="Freeform 26">
                <a:extLst>
                  <a:ext uri="{FF2B5EF4-FFF2-40B4-BE49-F238E27FC236}">
                    <a16:creationId xmlns:a16="http://schemas.microsoft.com/office/drawing/2014/main" id="{DD044A67-16FE-C93C-32EF-37FEA964D719}"/>
                  </a:ext>
                </a:extLst>
              </p:cNvPr>
              <p:cNvSpPr/>
              <p:nvPr/>
            </p:nvSpPr>
            <p:spPr>
              <a:xfrm>
                <a:off x="-1860328" y="4323648"/>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00AAD3"/>
              </a:solidFill>
              <a:ln w="9502"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1F1CBC1-E1E1-AF73-A718-0A0A2FC80147}"/>
                  </a:ext>
                </a:extLst>
              </p:cNvPr>
              <p:cNvSpPr/>
              <p:nvPr/>
            </p:nvSpPr>
            <p:spPr>
              <a:xfrm>
                <a:off x="-2038141" y="4246817"/>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061EC9DC-6AC5-28E2-2625-521A63F3D69A}"/>
                  </a:ext>
                </a:extLst>
              </p:cNvPr>
              <p:cNvSpPr/>
              <p:nvPr/>
            </p:nvSpPr>
            <p:spPr>
              <a:xfrm>
                <a:off x="-1828516" y="4233216"/>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D3760FA-8409-9E1B-5A36-989D3CA46778}"/>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312A6232-C1ED-4946-06FF-3F4685EAA3DD}"/>
                </a:ext>
              </a:extLst>
            </p:cNvPr>
            <p:cNvGrpSpPr/>
            <p:nvPr/>
          </p:nvGrpSpPr>
          <p:grpSpPr>
            <a:xfrm rot="20663724">
              <a:off x="819725" y="2114737"/>
              <a:ext cx="2318251" cy="1701938"/>
              <a:chOff x="-3210224" y="5270177"/>
              <a:chExt cx="620531" cy="455561"/>
            </a:xfrm>
          </p:grpSpPr>
          <p:sp>
            <p:nvSpPr>
              <p:cNvPr id="21" name="Freeform 20">
                <a:extLst>
                  <a:ext uri="{FF2B5EF4-FFF2-40B4-BE49-F238E27FC236}">
                    <a16:creationId xmlns:a16="http://schemas.microsoft.com/office/drawing/2014/main" id="{B85ADAB5-0747-22EA-64E1-BF2E472BC497}"/>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A076FA3-87BD-2B07-E25B-5F12586BE3BB}"/>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C4399691-A57C-10A6-559A-FC82904C3084}"/>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908C068-2B7D-9AD5-BAA2-76343B686A79}"/>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F97EDF98-AC08-713E-5D0A-C834F12F69C3}"/>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25628F3-24E9-9AA4-0787-2954E0B30E30}"/>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48255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BAE0B520-E999-AE80-4EF8-40CE3C034B49}"/>
              </a:ext>
            </a:extLst>
          </p:cNvPr>
          <p:cNvPicPr>
            <a:picLocks noGrp="1" noChangeAspect="1"/>
          </p:cNvPicPr>
          <p:nvPr>
            <p:ph type="pic" sz="quarter" idx="11"/>
          </p:nvPr>
        </p:nvPicPr>
        <p:blipFill>
          <a:blip r:embed="rId3"/>
          <a:srcRect t="27854" b="27854"/>
          <a:stretch/>
        </p:blipFill>
        <p:spPr>
          <a:xfrm>
            <a:off x="0" y="2356508"/>
            <a:ext cx="12192000" cy="3600033"/>
          </a:xfrm>
        </p:spPr>
      </p:pic>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p:txBody>
          <a:bodyPr/>
          <a:lstStyle/>
          <a:p>
            <a:pPr marL="0" indent="0">
              <a:buNone/>
            </a:pPr>
            <a:r>
              <a:rPr lang="en-US" sz="3000" dirty="0" err="1">
                <a:solidFill>
                  <a:schemeClr val="bg1"/>
                </a:solidFill>
              </a:rPr>
              <a:t>www.DIGIFABS.eu</a:t>
            </a:r>
            <a:endParaRPr lang="en-US" sz="3000" dirty="0">
              <a:solidFill>
                <a:schemeClr val="bg1"/>
              </a:solidFill>
            </a:endParaRP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7264800" y="2440422"/>
            <a:ext cx="5881764" cy="634242"/>
          </a:xfrm>
          <a:prstGeom prst="rect">
            <a:avLst/>
          </a:prstGeom>
        </p:spPr>
        <p:txBody>
          <a:bodyPr>
            <a:normAutofit/>
          </a:bodyPr>
          <a:lstStyle/>
          <a:p>
            <a:r>
              <a:rPr lang="en-US" dirty="0"/>
              <a:t>Follow our journey</a:t>
            </a:r>
          </a:p>
        </p:txBody>
      </p:sp>
      <p:grpSp>
        <p:nvGrpSpPr>
          <p:cNvPr id="12" name="Group 11">
            <a:extLst>
              <a:ext uri="{FF2B5EF4-FFF2-40B4-BE49-F238E27FC236}">
                <a16:creationId xmlns:a16="http://schemas.microsoft.com/office/drawing/2014/main" id="{90CB6D7C-2714-A7DF-3CC9-B5CA9A98E689}"/>
              </a:ext>
            </a:extLst>
          </p:cNvPr>
          <p:cNvGrpSpPr/>
          <p:nvPr/>
        </p:nvGrpSpPr>
        <p:grpSpPr>
          <a:xfrm rot="5400000">
            <a:off x="789636" y="832604"/>
            <a:ext cx="2708755" cy="4905727"/>
            <a:chOff x="-409167" y="2114737"/>
            <a:chExt cx="4291385" cy="7771969"/>
          </a:xfrm>
        </p:grpSpPr>
        <p:pic>
          <p:nvPicPr>
            <p:cNvPr id="13" name="Picture 12">
              <a:extLst>
                <a:ext uri="{FF2B5EF4-FFF2-40B4-BE49-F238E27FC236}">
                  <a16:creationId xmlns:a16="http://schemas.microsoft.com/office/drawing/2014/main" id="{14499C04-F52D-41B4-8610-8D736C7203DE}"/>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80686" b="57537"/>
            <a:stretch/>
          </p:blipFill>
          <p:spPr>
            <a:xfrm rot="16558380">
              <a:off x="-315198" y="5689289"/>
              <a:ext cx="4103448" cy="4291385"/>
            </a:xfrm>
            <a:prstGeom prst="rect">
              <a:avLst/>
            </a:prstGeom>
          </p:spPr>
        </p:pic>
        <p:grpSp>
          <p:nvGrpSpPr>
            <p:cNvPr id="14" name="Graphic 12">
              <a:extLst>
                <a:ext uri="{FF2B5EF4-FFF2-40B4-BE49-F238E27FC236}">
                  <a16:creationId xmlns:a16="http://schemas.microsoft.com/office/drawing/2014/main" id="{E38F70E2-2BC2-FB61-1519-C6EB904DED64}"/>
                </a:ext>
              </a:extLst>
            </p:cNvPr>
            <p:cNvGrpSpPr/>
            <p:nvPr/>
          </p:nvGrpSpPr>
          <p:grpSpPr>
            <a:xfrm rot="19847811">
              <a:off x="615942" y="4225592"/>
              <a:ext cx="1961442" cy="2154246"/>
              <a:chOff x="-2038141" y="4233216"/>
              <a:chExt cx="284812" cy="312808"/>
            </a:xfrm>
          </p:grpSpPr>
          <p:sp>
            <p:nvSpPr>
              <p:cNvPr id="24" name="Freeform 23">
                <a:extLst>
                  <a:ext uri="{FF2B5EF4-FFF2-40B4-BE49-F238E27FC236}">
                    <a16:creationId xmlns:a16="http://schemas.microsoft.com/office/drawing/2014/main" id="{79DC8E13-FEAC-54EC-EC78-936376FE5B2E}"/>
                  </a:ext>
                </a:extLst>
              </p:cNvPr>
              <p:cNvSpPr/>
              <p:nvPr/>
            </p:nvSpPr>
            <p:spPr>
              <a:xfrm>
                <a:off x="-1860328" y="4323648"/>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00AAD3"/>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314DE3D2-082F-C828-56E2-7FCC39B7C18A}"/>
                  </a:ext>
                </a:extLst>
              </p:cNvPr>
              <p:cNvSpPr/>
              <p:nvPr/>
            </p:nvSpPr>
            <p:spPr>
              <a:xfrm>
                <a:off x="-2038141" y="4246817"/>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B028FE73-EB2D-D9EC-4E78-6692E7E71314}"/>
                  </a:ext>
                </a:extLst>
              </p:cNvPr>
              <p:cNvSpPr/>
              <p:nvPr/>
            </p:nvSpPr>
            <p:spPr>
              <a:xfrm>
                <a:off x="-1828516" y="4233216"/>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7394F58A-B57F-A912-F22C-8FE0861827FD}"/>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5" name="Group 14">
              <a:extLst>
                <a:ext uri="{FF2B5EF4-FFF2-40B4-BE49-F238E27FC236}">
                  <a16:creationId xmlns:a16="http://schemas.microsoft.com/office/drawing/2014/main" id="{2DABEFBD-D864-C62C-446C-38496B366CEB}"/>
                </a:ext>
              </a:extLst>
            </p:cNvPr>
            <p:cNvGrpSpPr/>
            <p:nvPr/>
          </p:nvGrpSpPr>
          <p:grpSpPr>
            <a:xfrm rot="20663724">
              <a:off x="819725" y="2114737"/>
              <a:ext cx="2318251" cy="1701938"/>
              <a:chOff x="-3210224" y="5270177"/>
              <a:chExt cx="620531" cy="455561"/>
            </a:xfrm>
          </p:grpSpPr>
          <p:sp>
            <p:nvSpPr>
              <p:cNvPr id="16" name="Freeform 15">
                <a:extLst>
                  <a:ext uri="{FF2B5EF4-FFF2-40B4-BE49-F238E27FC236}">
                    <a16:creationId xmlns:a16="http://schemas.microsoft.com/office/drawing/2014/main" id="{2A7F00F9-B573-1168-6379-3DA953E22C9F}"/>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B16F0ED-F7EC-6102-6037-756B591007C6}"/>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AF9789D-10D4-476C-9005-E4FD025EF6F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9DD9501-FCDF-8DE6-BED3-71C1960678FA}"/>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2C91E3C-E34B-DD89-CF3D-B3ABEF18A988}"/>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4EB6E80-A570-0F68-633B-310DEADED1EA}"/>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grpSp>
      <p:grpSp>
        <p:nvGrpSpPr>
          <p:cNvPr id="3" name="Group 2">
            <a:extLst>
              <a:ext uri="{FF2B5EF4-FFF2-40B4-BE49-F238E27FC236}">
                <a16:creationId xmlns:a16="http://schemas.microsoft.com/office/drawing/2014/main" id="{86BE5D54-1D3C-0515-498D-AE6F289D50AE}"/>
              </a:ext>
            </a:extLst>
          </p:cNvPr>
          <p:cNvGrpSpPr/>
          <p:nvPr/>
        </p:nvGrpSpPr>
        <p:grpSpPr>
          <a:xfrm>
            <a:off x="9714153" y="3110892"/>
            <a:ext cx="1355588" cy="399600"/>
            <a:chOff x="571792" y="8619411"/>
            <a:chExt cx="1355588" cy="399600"/>
          </a:xfrm>
        </p:grpSpPr>
        <p:sp>
          <p:nvSpPr>
            <p:cNvPr id="4" name="TextBox 3">
              <a:extLst>
                <a:ext uri="{FF2B5EF4-FFF2-40B4-BE49-F238E27FC236}">
                  <a16:creationId xmlns:a16="http://schemas.microsoft.com/office/drawing/2014/main" id="{8E2638F7-DDEF-7425-D9C4-BBB92BAF2FEA}"/>
                </a:ext>
              </a:extLst>
            </p:cNvPr>
            <p:cNvSpPr txBox="1"/>
            <p:nvPr/>
          </p:nvSpPr>
          <p:spPr>
            <a:xfrm>
              <a:off x="580499" y="8647697"/>
              <a:ext cx="387064" cy="369332"/>
            </a:xfrm>
            <a:prstGeom prst="rect">
              <a:avLst/>
            </a:prstGeom>
            <a:noFill/>
          </p:spPr>
          <p:txBody>
            <a:bodyPr wrap="square" rtlCol="0">
              <a:spAutoFit/>
            </a:bodyPr>
            <a:lstStyle/>
            <a:p>
              <a:pPr algn="ctr"/>
              <a:r>
                <a:rPr lang="en-US" dirty="0">
                  <a:solidFill>
                    <a:srgbClr val="0D1C48"/>
                  </a:solidFill>
                  <a:hlinkClick r:id="rId5">
                    <a:extLst>
                      <a:ext uri="{A12FA001-AC4F-418D-AE19-62706E023703}">
                        <ahyp:hlinkClr xmlns:ahyp="http://schemas.microsoft.com/office/drawing/2018/hyperlinkcolor" val="tx"/>
                      </a:ext>
                    </a:extLst>
                  </a:hlinkClick>
                </a:rPr>
                <a:t>l</a:t>
              </a:r>
              <a:endParaRPr lang="en-US" dirty="0">
                <a:solidFill>
                  <a:srgbClr val="0D1C48"/>
                </a:solidFill>
              </a:endParaRPr>
            </a:p>
          </p:txBody>
        </p:sp>
        <p:sp>
          <p:nvSpPr>
            <p:cNvPr id="5" name="TextBox 4">
              <a:extLst>
                <a:ext uri="{FF2B5EF4-FFF2-40B4-BE49-F238E27FC236}">
                  <a16:creationId xmlns:a16="http://schemas.microsoft.com/office/drawing/2014/main" id="{40D6D955-97F7-2491-60D1-FB71991587BF}"/>
                </a:ext>
              </a:extLst>
            </p:cNvPr>
            <p:cNvSpPr txBox="1"/>
            <p:nvPr/>
          </p:nvSpPr>
          <p:spPr>
            <a:xfrm>
              <a:off x="1094747" y="8643622"/>
              <a:ext cx="367230" cy="369332"/>
            </a:xfrm>
            <a:prstGeom prst="rect">
              <a:avLst/>
            </a:prstGeom>
            <a:noFill/>
          </p:spPr>
          <p:txBody>
            <a:bodyPr wrap="square" rtlCol="0">
              <a:spAutoFit/>
            </a:bodyPr>
            <a:lstStyle/>
            <a:p>
              <a:pPr algn="ctr"/>
              <a:r>
                <a:rPr lang="en-US" dirty="0">
                  <a:solidFill>
                    <a:srgbClr val="0D1C48"/>
                  </a:solidFill>
                  <a:hlinkClick r:id="rId6">
                    <a:extLst>
                      <a:ext uri="{A12FA001-AC4F-418D-AE19-62706E023703}">
                        <ahyp:hlinkClr xmlns:ahyp="http://schemas.microsoft.com/office/drawing/2018/hyperlinkcolor" val="tx"/>
                      </a:ext>
                    </a:extLst>
                  </a:hlinkClick>
                </a:rPr>
                <a:t>in</a:t>
              </a:r>
              <a:endParaRPr lang="en-US" dirty="0">
                <a:solidFill>
                  <a:srgbClr val="0D1C48"/>
                </a:solidFill>
              </a:endParaRPr>
            </a:p>
          </p:txBody>
        </p:sp>
        <p:sp>
          <p:nvSpPr>
            <p:cNvPr id="6" name="TextBox 5">
              <a:extLst>
                <a:ext uri="{FF2B5EF4-FFF2-40B4-BE49-F238E27FC236}">
                  <a16:creationId xmlns:a16="http://schemas.microsoft.com/office/drawing/2014/main" id="{968BC416-290A-7BDC-2785-975FE800FD4D}"/>
                </a:ext>
              </a:extLst>
            </p:cNvPr>
            <p:cNvSpPr txBox="1"/>
            <p:nvPr/>
          </p:nvSpPr>
          <p:spPr>
            <a:xfrm>
              <a:off x="1588195" y="8641490"/>
              <a:ext cx="283734" cy="369332"/>
            </a:xfrm>
            <a:prstGeom prst="rect">
              <a:avLst/>
            </a:prstGeom>
            <a:noFill/>
          </p:spPr>
          <p:txBody>
            <a:bodyPr wrap="square" rtlCol="0">
              <a:spAutoFit/>
            </a:bodyPr>
            <a:lstStyle/>
            <a:p>
              <a:pPr algn="ctr"/>
              <a:r>
                <a:rPr lang="en-US" dirty="0">
                  <a:solidFill>
                    <a:srgbClr val="0D1C48"/>
                  </a:solidFill>
                  <a:hlinkClick r:id="rId7">
                    <a:extLst>
                      <a:ext uri="{A12FA001-AC4F-418D-AE19-62706E023703}">
                        <ahyp:hlinkClr xmlns:ahyp="http://schemas.microsoft.com/office/drawing/2018/hyperlinkcolor" val="tx"/>
                      </a:ext>
                    </a:extLst>
                  </a:hlinkClick>
                </a:rPr>
                <a:t>f</a:t>
              </a:r>
              <a:endParaRPr lang="en-US" dirty="0">
                <a:solidFill>
                  <a:srgbClr val="0D1C48"/>
                </a:solidFill>
              </a:endParaRPr>
            </a:p>
          </p:txBody>
        </p:sp>
        <p:grpSp>
          <p:nvGrpSpPr>
            <p:cNvPr id="7" name="Graphic 3">
              <a:extLst>
                <a:ext uri="{FF2B5EF4-FFF2-40B4-BE49-F238E27FC236}">
                  <a16:creationId xmlns:a16="http://schemas.microsoft.com/office/drawing/2014/main" id="{09C62B0D-C8C9-F4EC-BB5E-A8B17FE8735B}"/>
                </a:ext>
              </a:extLst>
            </p:cNvPr>
            <p:cNvGrpSpPr>
              <a:grpSpLocks noChangeAspect="1"/>
            </p:cNvGrpSpPr>
            <p:nvPr/>
          </p:nvGrpSpPr>
          <p:grpSpPr>
            <a:xfrm>
              <a:off x="1528076" y="8619411"/>
              <a:ext cx="399304" cy="399600"/>
              <a:chOff x="-1196056" y="2499889"/>
              <a:chExt cx="850463" cy="851093"/>
            </a:xfrm>
          </p:grpSpPr>
          <p:sp>
            <p:nvSpPr>
              <p:cNvPr id="45" name="Freeform 44">
                <a:extLst>
                  <a:ext uri="{FF2B5EF4-FFF2-40B4-BE49-F238E27FC236}">
                    <a16:creationId xmlns:a16="http://schemas.microsoft.com/office/drawing/2014/main" id="{D44FB934-483D-59F7-6F8B-79E9A1473A7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B14CAFAA-2BC1-C714-F003-8EC4BE9DA63B}"/>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A87308A4-C027-E662-D497-7C56883AC854}"/>
                </a:ext>
              </a:extLst>
            </p:cNvPr>
            <p:cNvGrpSpPr/>
            <p:nvPr/>
          </p:nvGrpSpPr>
          <p:grpSpPr>
            <a:xfrm>
              <a:off x="1063321" y="8619411"/>
              <a:ext cx="398945" cy="398945"/>
              <a:chOff x="1063321" y="8619411"/>
              <a:chExt cx="398945" cy="398945"/>
            </a:xfrm>
          </p:grpSpPr>
          <p:sp>
            <p:nvSpPr>
              <p:cNvPr id="41" name="Freeform 40">
                <a:extLst>
                  <a:ext uri="{FF2B5EF4-FFF2-40B4-BE49-F238E27FC236}">
                    <a16:creationId xmlns:a16="http://schemas.microsoft.com/office/drawing/2014/main" id="{67F8044C-9F8E-3D8B-0C7D-7F7C1C357A05}"/>
                  </a:ext>
                </a:extLst>
              </p:cNvPr>
              <p:cNvSpPr/>
              <p:nvPr/>
            </p:nvSpPr>
            <p:spPr>
              <a:xfrm>
                <a:off x="1063321" y="8619411"/>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B8529672-8F55-9104-2CB5-CA1618FF9525}"/>
                  </a:ext>
                </a:extLst>
              </p:cNvPr>
              <p:cNvSpPr/>
              <p:nvPr/>
            </p:nvSpPr>
            <p:spPr>
              <a:xfrm>
                <a:off x="1137200" y="8693291"/>
                <a:ext cx="251187" cy="251188"/>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DF50BDB2-813D-8667-5A5C-BD177DF7407C}"/>
                  </a:ext>
                </a:extLst>
              </p:cNvPr>
              <p:cNvSpPr/>
              <p:nvPr/>
            </p:nvSpPr>
            <p:spPr>
              <a:xfrm>
                <a:off x="1198371" y="8754461"/>
                <a:ext cx="128844" cy="128845"/>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D92F9184-E830-4E66-06D4-7FC57899600F}"/>
                  </a:ext>
                </a:extLst>
              </p:cNvPr>
              <p:cNvSpPr/>
              <p:nvPr/>
            </p:nvSpPr>
            <p:spPr>
              <a:xfrm>
                <a:off x="1314804" y="8736728"/>
                <a:ext cx="30142" cy="30142"/>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id="{FD36AF10-2984-F6EB-1420-96B5464DD690}"/>
                </a:ext>
              </a:extLst>
            </p:cNvPr>
            <p:cNvGrpSpPr/>
            <p:nvPr/>
          </p:nvGrpSpPr>
          <p:grpSpPr>
            <a:xfrm>
              <a:off x="571792" y="8619411"/>
              <a:ext cx="398945" cy="398945"/>
              <a:chOff x="571792" y="8619413"/>
              <a:chExt cx="398945" cy="398945"/>
            </a:xfrm>
          </p:grpSpPr>
          <p:sp>
            <p:nvSpPr>
              <p:cNvPr id="10" name="Freeform 9">
                <a:extLst>
                  <a:ext uri="{FF2B5EF4-FFF2-40B4-BE49-F238E27FC236}">
                    <a16:creationId xmlns:a16="http://schemas.microsoft.com/office/drawing/2014/main" id="{4F576C0D-25FF-E0A6-47C0-DE56E2CA006A}"/>
                  </a:ext>
                </a:extLst>
              </p:cNvPr>
              <p:cNvSpPr/>
              <p:nvPr/>
            </p:nvSpPr>
            <p:spPr>
              <a:xfrm>
                <a:off x="571792" y="8619413"/>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29AE6FD0-D5C0-AAA6-7A30-E6AD09B1554F}"/>
                  </a:ext>
                </a:extLst>
              </p:cNvPr>
              <p:cNvSpPr/>
              <p:nvPr/>
            </p:nvSpPr>
            <p:spPr>
              <a:xfrm>
                <a:off x="737313" y="8764313"/>
                <a:ext cx="166386" cy="168305"/>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45FC9DF-AC49-9742-F805-A80FC3C9C797}"/>
                  </a:ext>
                </a:extLst>
              </p:cNvPr>
              <p:cNvSpPr/>
              <p:nvPr/>
            </p:nvSpPr>
            <p:spPr>
              <a:xfrm>
                <a:off x="652527" y="8768260"/>
                <a:ext cx="54533" cy="164159"/>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9327F084-1188-B75E-7602-FB2D32539D15}"/>
                  </a:ext>
                </a:extLst>
              </p:cNvPr>
              <p:cNvSpPr/>
              <p:nvPr/>
            </p:nvSpPr>
            <p:spPr>
              <a:xfrm>
                <a:off x="649266" y="8689066"/>
                <a:ext cx="61397" cy="5701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6982551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7" ma:contentTypeDescription="Create a new document." ma:contentTypeScope="" ma:versionID="8bc39740fc083387fc0d4227404d0023">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d6cef93c36bbc8b907325055a307c025"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00764b5-445d-493e-ba0d-802ae545e32c}"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AC00BF-E615-4E28-98AF-3D991A76E86D}">
  <ds:schemaRefs>
    <ds:schemaRef ds:uri="http://schemas.openxmlformats.org/package/2006/metadata/core-properties"/>
    <ds:schemaRef ds:uri="http://www.w3.org/XML/1998/namespace"/>
    <ds:schemaRef ds:uri="http://purl.org/dc/dcmitype/"/>
    <ds:schemaRef ds:uri="4ebf2230-6fdc-4eb0-8f23-9af151be2bf6"/>
    <ds:schemaRef ds:uri="http://schemas.microsoft.com/office/2006/documentManagement/types"/>
    <ds:schemaRef ds:uri="http://purl.org/dc/terms/"/>
    <ds:schemaRef ds:uri="http://purl.org/dc/elements/1.1/"/>
    <ds:schemaRef ds:uri="http://schemas.microsoft.com/office/infopath/2007/PartnerControls"/>
    <ds:schemaRef ds:uri="01af9fa0-a641-4ce8-babf-d6d527220dcd"/>
    <ds:schemaRef ds:uri="http://schemas.microsoft.com/office/2006/metadata/properties"/>
  </ds:schemaRefs>
</ds:datastoreItem>
</file>

<file path=customXml/itemProps2.xml><?xml version="1.0" encoding="utf-8"?>
<ds:datastoreItem xmlns:ds="http://schemas.openxmlformats.org/officeDocument/2006/customXml" ds:itemID="{8AED2B0A-2F6B-4B8F-AD4D-72EA5BE7CDBC}">
  <ds:schemaRefs>
    <ds:schemaRef ds:uri="http://schemas.microsoft.com/sharepoint/v3/contenttype/forms"/>
  </ds:schemaRefs>
</ds:datastoreItem>
</file>

<file path=customXml/itemProps3.xml><?xml version="1.0" encoding="utf-8"?>
<ds:datastoreItem xmlns:ds="http://schemas.openxmlformats.org/officeDocument/2006/customXml" ds:itemID="{F5FE344B-DA6E-4188-B0C8-9C040DF64E0E}"/>
</file>

<file path=docProps/app.xml><?xml version="1.0" encoding="utf-8"?>
<Properties xmlns="http://schemas.openxmlformats.org/officeDocument/2006/extended-properties" xmlns:vt="http://schemas.openxmlformats.org/officeDocument/2006/docPropsVTypes">
  <Template/>
  <TotalTime>8999</TotalTime>
  <Words>148</Words>
  <Application>Microsoft Office PowerPoint</Application>
  <PresentationFormat>Panoramiczny</PresentationFormat>
  <Paragraphs>18</Paragraphs>
  <Slides>4</Slides>
  <Notes>4</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4</vt:i4>
      </vt:variant>
    </vt:vector>
  </HeadingPairs>
  <TitlesOfParts>
    <vt:vector size="9" baseType="lpstr">
      <vt:lpstr>Arial</vt:lpstr>
      <vt:lpstr>Calibri</vt:lpstr>
      <vt:lpstr>Montserrat</vt:lpstr>
      <vt:lpstr>Montserrat Light</vt:lpstr>
      <vt:lpstr>Office Theme</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Katarzyna Lobacz</cp:lastModifiedBy>
  <cp:revision>235</cp:revision>
  <dcterms:created xsi:type="dcterms:W3CDTF">2020-10-14T13:32:04Z</dcterms:created>
  <dcterms:modified xsi:type="dcterms:W3CDTF">2026-06-27T13:31:10Z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