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8" r:id="rId4"/>
  </p:sldMasterIdLst>
  <p:notesMasterIdLst>
    <p:notesMasterId r:id="rId10"/>
  </p:notesMasterIdLst>
  <p:handoutMasterIdLst>
    <p:handoutMasterId r:id="rId11"/>
  </p:handoutMasterIdLst>
  <p:sldIdLst>
    <p:sldId id="724" r:id="rId5"/>
    <p:sldId id="726" r:id="rId6"/>
    <p:sldId id="727" r:id="rId7"/>
    <p:sldId id="728" r:id="rId8"/>
    <p:sldId id="715" r:id="rId9"/>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ert Özmutaf" initials="MÖ" lastIdx="1" clrIdx="0">
    <p:extLst>
      <p:ext uri="{19B8F6BF-5375-455C-9EA6-DF929625EA0E}">
        <p15:presenceInfo xmlns:p15="http://schemas.microsoft.com/office/powerpoint/2012/main" userId="983aff9ac2a4f3c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8220"/>
    <a:srgbClr val="0D1C48"/>
    <a:srgbClr val="EF4D84"/>
    <a:srgbClr val="00AAD3"/>
    <a:srgbClr val="FFC20E"/>
    <a:srgbClr val="C93360"/>
    <a:srgbClr val="FFFFFF"/>
    <a:srgbClr val="5CC0C6"/>
    <a:srgbClr val="0080AA"/>
    <a:srgbClr val="3CBEB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752" autoAdjust="0"/>
    <p:restoredTop sz="93444"/>
  </p:normalViewPr>
  <p:slideViewPr>
    <p:cSldViewPr snapToGrid="0">
      <p:cViewPr>
        <p:scale>
          <a:sx n="127" d="100"/>
          <a:sy n="127" d="100"/>
        </p:scale>
        <p:origin x="720" y="-1410"/>
      </p:cViewPr>
      <p:guideLst/>
    </p:cSldViewPr>
  </p:slideViewPr>
  <p:notesTextViewPr>
    <p:cViewPr>
      <p:scale>
        <a:sx n="1" d="1"/>
        <a:sy n="1" d="1"/>
      </p:scale>
      <p:origin x="0" y="0"/>
    </p:cViewPr>
  </p:notesTextViewPr>
  <p:sorterViewPr>
    <p:cViewPr>
      <p:scale>
        <a:sx n="1" d="1"/>
        <a:sy n="1" d="1"/>
      </p:scale>
      <p:origin x="0" y="-3084"/>
    </p:cViewPr>
  </p:sorterViewPr>
  <p:notesViewPr>
    <p:cSldViewPr snapToGrid="0">
      <p:cViewPr varScale="1">
        <p:scale>
          <a:sx n="74" d="100"/>
          <a:sy n="74" d="100"/>
        </p:scale>
        <p:origin x="3320" y="1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commentAuthors" Target="commentAuthors.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arzyna Lobacz" userId="25f70d2bcb59c507" providerId="LiveId" clId="{33D8D097-DBEC-4F97-9A05-B04E8ED4985E}"/>
    <pc:docChg chg="delSld modSld">
      <pc:chgData name="Katarzyna Lobacz" userId="25f70d2bcb59c507" providerId="LiveId" clId="{33D8D097-DBEC-4F97-9A05-B04E8ED4985E}" dt="2026-06-25T19:53:45.866" v="20" actId="20577"/>
      <pc:docMkLst>
        <pc:docMk/>
      </pc:docMkLst>
      <pc:sldChg chg="modSp mod">
        <pc:chgData name="Katarzyna Lobacz" userId="25f70d2bcb59c507" providerId="LiveId" clId="{33D8D097-DBEC-4F97-9A05-B04E8ED4985E}" dt="2026-06-25T19:53:45.866" v="20" actId="20577"/>
        <pc:sldMkLst>
          <pc:docMk/>
          <pc:sldMk cId="2714811958" sldId="724"/>
        </pc:sldMkLst>
        <pc:spChg chg="mod">
          <ac:chgData name="Katarzyna Lobacz" userId="25f70d2bcb59c507" providerId="LiveId" clId="{33D8D097-DBEC-4F97-9A05-B04E8ED4985E}" dt="2026-06-25T19:53:38.445" v="16" actId="14100"/>
          <ac:spMkLst>
            <pc:docMk/>
            <pc:sldMk cId="2714811958" sldId="724"/>
            <ac:spMk id="155" creationId="{DC424E8C-B66F-CF6A-4857-C059F27FBD29}"/>
          </ac:spMkLst>
        </pc:spChg>
        <pc:spChg chg="mod">
          <ac:chgData name="Katarzyna Lobacz" userId="25f70d2bcb59c507" providerId="LiveId" clId="{33D8D097-DBEC-4F97-9A05-B04E8ED4985E}" dt="2026-06-25T19:53:33.846" v="15" actId="20577"/>
          <ac:spMkLst>
            <pc:docMk/>
            <pc:sldMk cId="2714811958" sldId="724"/>
            <ac:spMk id="156" creationId="{4A28F563-4900-1B21-1656-1722C2E84BE4}"/>
          </ac:spMkLst>
        </pc:spChg>
        <pc:spChg chg="mod">
          <ac:chgData name="Katarzyna Lobacz" userId="25f70d2bcb59c507" providerId="LiveId" clId="{33D8D097-DBEC-4F97-9A05-B04E8ED4985E}" dt="2026-06-25T19:53:45.866" v="20" actId="20577"/>
          <ac:spMkLst>
            <pc:docMk/>
            <pc:sldMk cId="2714811958" sldId="724"/>
            <ac:spMk id="158" creationId="{34B7C9E0-57DC-E4BC-D656-82806DDEDBA2}"/>
          </ac:spMkLst>
        </pc:spChg>
      </pc:sldChg>
      <pc:sldChg chg="del">
        <pc:chgData name="Katarzyna Lobacz" userId="25f70d2bcb59c507" providerId="LiveId" clId="{33D8D097-DBEC-4F97-9A05-B04E8ED4985E}" dt="2026-06-24T17:51:43.788" v="0" actId="47"/>
        <pc:sldMkLst>
          <pc:docMk/>
          <pc:sldMk cId="3776591524" sldId="728"/>
        </pc:sldMkLst>
      </pc:sldChg>
      <pc:sldChg chg="del">
        <pc:chgData name="Katarzyna Lobacz" userId="25f70d2bcb59c507" providerId="LiveId" clId="{33D8D097-DBEC-4F97-9A05-B04E8ED4985E}" dt="2026-06-24T17:51:43.788" v="0" actId="47"/>
        <pc:sldMkLst>
          <pc:docMk/>
          <pc:sldMk cId="1915453084" sldId="729"/>
        </pc:sldMkLst>
      </pc:sldChg>
      <pc:sldChg chg="del">
        <pc:chgData name="Katarzyna Lobacz" userId="25f70d2bcb59c507" providerId="LiveId" clId="{33D8D097-DBEC-4F97-9A05-B04E8ED4985E}" dt="2026-06-24T17:51:43.788" v="0" actId="47"/>
        <pc:sldMkLst>
          <pc:docMk/>
          <pc:sldMk cId="1367793257" sldId="730"/>
        </pc:sldMkLst>
      </pc:sldChg>
      <pc:sldChg chg="del">
        <pc:chgData name="Katarzyna Lobacz" userId="25f70d2bcb59c507" providerId="LiveId" clId="{33D8D097-DBEC-4F97-9A05-B04E8ED4985E}" dt="2026-06-24T17:51:43.788" v="0" actId="47"/>
        <pc:sldMkLst>
          <pc:docMk/>
          <pc:sldMk cId="2791109880" sldId="731"/>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BC6CDC8-619E-233D-BF93-BFABCA8DB61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BFB30605-C2B2-F5DA-585A-60BCB9A1ABA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6BF1530-58CE-1247-8E9D-2BB7672AAD77}" type="datetimeFigureOut">
              <a:rPr lang="en-US" smtClean="0"/>
              <a:t>8/23/2026</a:t>
            </a:fld>
            <a:endParaRPr lang="en-US"/>
          </a:p>
        </p:txBody>
      </p:sp>
      <p:sp>
        <p:nvSpPr>
          <p:cNvPr id="4" name="Footer Placeholder 3">
            <a:extLst>
              <a:ext uri="{FF2B5EF4-FFF2-40B4-BE49-F238E27FC236}">
                <a16:creationId xmlns:a16="http://schemas.microsoft.com/office/drawing/2014/main" id="{37CCDFC0-A136-3C4A-6F8E-2668CF59003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7C0C3D2-F48A-D710-83D1-7E5234455B5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0D76A06-98B9-DD40-9F20-DE85D5B70967}" type="slidenum">
              <a:rPr lang="en-US" smtClean="0"/>
              <a:t>‹#›</a:t>
            </a:fld>
            <a:endParaRPr lang="en-US"/>
          </a:p>
        </p:txBody>
      </p:sp>
    </p:spTree>
    <p:extLst>
      <p:ext uri="{BB962C8B-B14F-4D97-AF65-F5344CB8AC3E}">
        <p14:creationId xmlns:p14="http://schemas.microsoft.com/office/powerpoint/2010/main" val="24924742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636793-DFA7-4837-ABEA-97B25FAF0FB4}" type="datetimeFigureOut">
              <a:rPr lang="en-IE" smtClean="0"/>
              <a:t>23/08/2026</a:t>
            </a:fld>
            <a:endParaRPr lang="en-IE"/>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0B7772-C904-45C6-B074-7143637CB8A9}" type="slidenum">
              <a:rPr lang="en-IE" smtClean="0"/>
              <a:t>‹#›</a:t>
            </a:fld>
            <a:endParaRPr lang="en-IE"/>
          </a:p>
        </p:txBody>
      </p:sp>
    </p:spTree>
    <p:extLst>
      <p:ext uri="{BB962C8B-B14F-4D97-AF65-F5344CB8AC3E}">
        <p14:creationId xmlns:p14="http://schemas.microsoft.com/office/powerpoint/2010/main" val="1819429391"/>
      </p:ext>
    </p:extLst>
  </p:cSld>
  <p:clrMap bg1="lt1" tx1="dk1" bg2="lt2" tx2="dk2" accent1="accent1" accent2="accent2" accent3="accent3" accent4="accent4" accent5="accent5" accent6="accent6" hlink="hlink" folHlink="folHlink"/>
  <p:notesStyle>
    <a:lvl1pPr marL="0" algn="l" defTabSz="497708" rtl="0" eaLnBrk="1" latinLnBrk="0" hangingPunct="1">
      <a:defRPr sz="653" kern="1200">
        <a:solidFill>
          <a:schemeClr val="tx1"/>
        </a:solidFill>
        <a:latin typeface="+mn-lt"/>
        <a:ea typeface="+mn-ea"/>
        <a:cs typeface="+mn-cs"/>
      </a:defRPr>
    </a:lvl1pPr>
    <a:lvl2pPr marL="248854" algn="l" defTabSz="497708" rtl="0" eaLnBrk="1" latinLnBrk="0" hangingPunct="1">
      <a:defRPr sz="653" kern="1200">
        <a:solidFill>
          <a:schemeClr val="tx1"/>
        </a:solidFill>
        <a:latin typeface="+mn-lt"/>
        <a:ea typeface="+mn-ea"/>
        <a:cs typeface="+mn-cs"/>
      </a:defRPr>
    </a:lvl2pPr>
    <a:lvl3pPr marL="497708" algn="l" defTabSz="497708" rtl="0" eaLnBrk="1" latinLnBrk="0" hangingPunct="1">
      <a:defRPr sz="653" kern="1200">
        <a:solidFill>
          <a:schemeClr val="tx1"/>
        </a:solidFill>
        <a:latin typeface="+mn-lt"/>
        <a:ea typeface="+mn-ea"/>
        <a:cs typeface="+mn-cs"/>
      </a:defRPr>
    </a:lvl3pPr>
    <a:lvl4pPr marL="746562" algn="l" defTabSz="497708" rtl="0" eaLnBrk="1" latinLnBrk="0" hangingPunct="1">
      <a:defRPr sz="653" kern="1200">
        <a:solidFill>
          <a:schemeClr val="tx1"/>
        </a:solidFill>
        <a:latin typeface="+mn-lt"/>
        <a:ea typeface="+mn-ea"/>
        <a:cs typeface="+mn-cs"/>
      </a:defRPr>
    </a:lvl4pPr>
    <a:lvl5pPr marL="995416" algn="l" defTabSz="497708" rtl="0" eaLnBrk="1" latinLnBrk="0" hangingPunct="1">
      <a:defRPr sz="653" kern="1200">
        <a:solidFill>
          <a:schemeClr val="tx1"/>
        </a:solidFill>
        <a:latin typeface="+mn-lt"/>
        <a:ea typeface="+mn-ea"/>
        <a:cs typeface="+mn-cs"/>
      </a:defRPr>
    </a:lvl5pPr>
    <a:lvl6pPr marL="1244270" algn="l" defTabSz="497708" rtl="0" eaLnBrk="1" latinLnBrk="0" hangingPunct="1">
      <a:defRPr sz="653" kern="1200">
        <a:solidFill>
          <a:schemeClr val="tx1"/>
        </a:solidFill>
        <a:latin typeface="+mn-lt"/>
        <a:ea typeface="+mn-ea"/>
        <a:cs typeface="+mn-cs"/>
      </a:defRPr>
    </a:lvl6pPr>
    <a:lvl7pPr marL="1493124" algn="l" defTabSz="497708" rtl="0" eaLnBrk="1" latinLnBrk="0" hangingPunct="1">
      <a:defRPr sz="653" kern="1200">
        <a:solidFill>
          <a:schemeClr val="tx1"/>
        </a:solidFill>
        <a:latin typeface="+mn-lt"/>
        <a:ea typeface="+mn-ea"/>
        <a:cs typeface="+mn-cs"/>
      </a:defRPr>
    </a:lvl7pPr>
    <a:lvl8pPr marL="1741978" algn="l" defTabSz="497708" rtl="0" eaLnBrk="1" latinLnBrk="0" hangingPunct="1">
      <a:defRPr sz="653" kern="1200">
        <a:solidFill>
          <a:schemeClr val="tx1"/>
        </a:solidFill>
        <a:latin typeface="+mn-lt"/>
        <a:ea typeface="+mn-ea"/>
        <a:cs typeface="+mn-cs"/>
      </a:defRPr>
    </a:lvl8pPr>
    <a:lvl9pPr marL="1990832" algn="l" defTabSz="497708" rtl="0" eaLnBrk="1" latinLnBrk="0" hangingPunct="1">
      <a:defRPr sz="653"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1.png"/><Relationship Id="rId4" Type="http://schemas.microsoft.com/office/2007/relationships/hdphoto" Target="../media/hdphoto1.wdp"/></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01">
    <p:spTree>
      <p:nvGrpSpPr>
        <p:cNvPr id="1" name=""/>
        <p:cNvGrpSpPr/>
        <p:nvPr/>
      </p:nvGrpSpPr>
      <p:grpSpPr>
        <a:xfrm>
          <a:off x="0" y="0"/>
          <a:ext cx="0" cy="0"/>
          <a:chOff x="0" y="0"/>
          <a:chExt cx="0" cy="0"/>
        </a:xfrm>
      </p:grpSpPr>
      <p:sp>
        <p:nvSpPr>
          <p:cNvPr id="22" name="Picture Placeholder 21">
            <a:extLst>
              <a:ext uri="{FF2B5EF4-FFF2-40B4-BE49-F238E27FC236}">
                <a16:creationId xmlns:a16="http://schemas.microsoft.com/office/drawing/2014/main" id="{05F028C2-AEA8-7570-A3AC-87A427C09971}"/>
              </a:ext>
            </a:extLst>
          </p:cNvPr>
          <p:cNvSpPr>
            <a:spLocks noGrp="1"/>
          </p:cNvSpPr>
          <p:nvPr>
            <p:ph type="pic" sz="quarter" idx="19"/>
          </p:nvPr>
        </p:nvSpPr>
        <p:spPr>
          <a:xfrm>
            <a:off x="-21689" y="1973881"/>
            <a:ext cx="7581364" cy="6582585"/>
          </a:xfrm>
          <a:custGeom>
            <a:avLst/>
            <a:gdLst>
              <a:gd name="connsiteX0" fmla="*/ 0 w 7581364"/>
              <a:gd name="connsiteY0" fmla="*/ 0 h 6582585"/>
              <a:gd name="connsiteX1" fmla="*/ 7581364 w 7581364"/>
              <a:gd name="connsiteY1" fmla="*/ 0 h 6582585"/>
              <a:gd name="connsiteX2" fmla="*/ 7581364 w 7581364"/>
              <a:gd name="connsiteY2" fmla="*/ 6582585 h 6582585"/>
              <a:gd name="connsiteX3" fmla="*/ 4193871 w 7581364"/>
              <a:gd name="connsiteY3" fmla="*/ 6582585 h 6582585"/>
              <a:gd name="connsiteX4" fmla="*/ 4193871 w 7581364"/>
              <a:gd name="connsiteY4" fmla="*/ 4276679 h 6582585"/>
              <a:gd name="connsiteX5" fmla="*/ 0 w 7581364"/>
              <a:gd name="connsiteY5" fmla="*/ 4276679 h 658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81364" h="6582585">
                <a:moveTo>
                  <a:pt x="0" y="0"/>
                </a:moveTo>
                <a:lnTo>
                  <a:pt x="7581364" y="0"/>
                </a:lnTo>
                <a:lnTo>
                  <a:pt x="7581364" y="6582585"/>
                </a:lnTo>
                <a:lnTo>
                  <a:pt x="4193871" y="6582585"/>
                </a:lnTo>
                <a:lnTo>
                  <a:pt x="4193871" y="4276679"/>
                </a:lnTo>
                <a:lnTo>
                  <a:pt x="0" y="4276679"/>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en-US" dirty="0"/>
          </a:p>
          <a:p>
            <a:r>
              <a:rPr lang="en-US" dirty="0"/>
              <a:t>Drag Your Image Here</a:t>
            </a:r>
          </a:p>
        </p:txBody>
      </p:sp>
      <p:grpSp>
        <p:nvGrpSpPr>
          <p:cNvPr id="40" name="Graphic 95">
            <a:extLst>
              <a:ext uri="{FF2B5EF4-FFF2-40B4-BE49-F238E27FC236}">
                <a16:creationId xmlns:a16="http://schemas.microsoft.com/office/drawing/2014/main" id="{E0E644A5-0726-2D74-9444-B2B5701EBB0B}"/>
              </a:ext>
            </a:extLst>
          </p:cNvPr>
          <p:cNvGrpSpPr/>
          <p:nvPr userDrawn="1"/>
        </p:nvGrpSpPr>
        <p:grpSpPr>
          <a:xfrm>
            <a:off x="4159933" y="9923838"/>
            <a:ext cx="1509109" cy="423922"/>
            <a:chOff x="584588" y="9078286"/>
            <a:chExt cx="1509109" cy="423922"/>
          </a:xfrm>
          <a:solidFill>
            <a:srgbClr val="000000"/>
          </a:solidFill>
        </p:grpSpPr>
        <p:sp>
          <p:nvSpPr>
            <p:cNvPr id="41" name="Freeform 40">
              <a:extLst>
                <a:ext uri="{FF2B5EF4-FFF2-40B4-BE49-F238E27FC236}">
                  <a16:creationId xmlns:a16="http://schemas.microsoft.com/office/drawing/2014/main" id="{566B8B2E-F4A9-8A10-4500-81758B0CF5E6}"/>
                </a:ext>
              </a:extLst>
            </p:cNvPr>
            <p:cNvSpPr/>
            <p:nvPr/>
          </p:nvSpPr>
          <p:spPr>
            <a:xfrm>
              <a:off x="584588" y="9078286"/>
              <a:ext cx="24498" cy="423922"/>
            </a:xfrm>
            <a:custGeom>
              <a:avLst/>
              <a:gdLst>
                <a:gd name="connsiteX0" fmla="*/ 0 w 24498"/>
                <a:gd name="connsiteY0" fmla="*/ 0 h 423922"/>
                <a:gd name="connsiteX1" fmla="*/ 0 w 24498"/>
                <a:gd name="connsiteY1" fmla="*/ 423923 h 423922"/>
              </a:gdLst>
              <a:ahLst/>
              <a:cxnLst>
                <a:cxn ang="0">
                  <a:pos x="connsiteX0" y="connsiteY0"/>
                </a:cxn>
                <a:cxn ang="0">
                  <a:pos x="connsiteX1" y="connsiteY1"/>
                </a:cxn>
              </a:cxnLst>
              <a:rect l="l" t="t" r="r" b="b"/>
              <a:pathLst>
                <a:path w="24498" h="423922">
                  <a:moveTo>
                    <a:pt x="0" y="0"/>
                  </a:moveTo>
                  <a:lnTo>
                    <a:pt x="0" y="423923"/>
                  </a:lnTo>
                </a:path>
              </a:pathLst>
            </a:custGeom>
            <a:ln w="24491" cap="flat">
              <a:solidFill>
                <a:srgbClr val="00AAD3"/>
              </a:solidFill>
              <a:prstDash val="solid"/>
              <a:miter/>
            </a:ln>
          </p:spPr>
          <p:txBody>
            <a:bodyPr rtlCol="0" anchor="ctr"/>
            <a:lstStyle/>
            <a:p>
              <a:endParaRPr lang="en-US"/>
            </a:p>
          </p:txBody>
        </p:sp>
        <p:sp>
          <p:nvSpPr>
            <p:cNvPr id="42" name="Freeform 41">
              <a:extLst>
                <a:ext uri="{FF2B5EF4-FFF2-40B4-BE49-F238E27FC236}">
                  <a16:creationId xmlns:a16="http://schemas.microsoft.com/office/drawing/2014/main" id="{0D5B6715-FFB9-0C18-39E8-858735DB8D0E}"/>
                </a:ext>
              </a:extLst>
            </p:cNvPr>
            <p:cNvSpPr/>
            <p:nvPr/>
          </p:nvSpPr>
          <p:spPr>
            <a:xfrm>
              <a:off x="2069199" y="9078286"/>
              <a:ext cx="24498" cy="423922"/>
            </a:xfrm>
            <a:custGeom>
              <a:avLst/>
              <a:gdLst>
                <a:gd name="connsiteX0" fmla="*/ 0 w 24498"/>
                <a:gd name="connsiteY0" fmla="*/ 0 h 423922"/>
                <a:gd name="connsiteX1" fmla="*/ 0 w 24498"/>
                <a:gd name="connsiteY1" fmla="*/ 423923 h 423922"/>
              </a:gdLst>
              <a:ahLst/>
              <a:cxnLst>
                <a:cxn ang="0">
                  <a:pos x="connsiteX0" y="connsiteY0"/>
                </a:cxn>
                <a:cxn ang="0">
                  <a:pos x="connsiteX1" y="connsiteY1"/>
                </a:cxn>
              </a:cxnLst>
              <a:rect l="l" t="t" r="r" b="b"/>
              <a:pathLst>
                <a:path w="24498" h="423922">
                  <a:moveTo>
                    <a:pt x="0" y="0"/>
                  </a:moveTo>
                  <a:lnTo>
                    <a:pt x="0" y="423923"/>
                  </a:lnTo>
                </a:path>
              </a:pathLst>
            </a:custGeom>
            <a:ln w="24491" cap="flat">
              <a:solidFill>
                <a:srgbClr val="00AAD3"/>
              </a:solidFill>
              <a:prstDash val="solid"/>
              <a:miter/>
            </a:ln>
          </p:spPr>
          <p:txBody>
            <a:bodyPr rtlCol="0" anchor="ctr"/>
            <a:lstStyle/>
            <a:p>
              <a:endParaRPr lang="en-US"/>
            </a:p>
          </p:txBody>
        </p:sp>
      </p:grpSp>
      <p:sp>
        <p:nvSpPr>
          <p:cNvPr id="43" name="Text Placeholder 23">
            <a:extLst>
              <a:ext uri="{FF2B5EF4-FFF2-40B4-BE49-F238E27FC236}">
                <a16:creationId xmlns:a16="http://schemas.microsoft.com/office/drawing/2014/main" id="{FCFFF7BC-2D60-0894-85A3-9F3E99401141}"/>
              </a:ext>
            </a:extLst>
          </p:cNvPr>
          <p:cNvSpPr>
            <a:spLocks noGrp="1"/>
          </p:cNvSpPr>
          <p:nvPr>
            <p:ph type="body" sz="quarter" idx="17" hasCustomPrompt="1"/>
          </p:nvPr>
        </p:nvSpPr>
        <p:spPr>
          <a:xfrm>
            <a:off x="4204263" y="9963101"/>
            <a:ext cx="1230818" cy="419205"/>
          </a:xfrm>
          <a:prstGeom prst="rect">
            <a:avLst/>
          </a:prstGeom>
        </p:spPr>
        <p:txBody>
          <a:bodyPr>
            <a:noAutofit/>
          </a:bodyPr>
          <a:lstStyle>
            <a:lvl1pPr marL="0" indent="0" algn="l">
              <a:spcBef>
                <a:spcPts val="0"/>
              </a:spcBef>
              <a:buNone/>
              <a:defRPr sz="1000" b="0" i="0">
                <a:solidFill>
                  <a:srgbClr val="0D1C48"/>
                </a:solidFill>
                <a:latin typeface="Calibri" panose="020F0502020204030204" pitchFamily="34" charset="0"/>
                <a:cs typeface="Calibri" panose="020F0502020204030204" pitchFamily="34" charset="0"/>
              </a:defRPr>
            </a:lvl1pPr>
          </a:lstStyle>
          <a:p>
            <a:pPr lvl="0"/>
            <a:r>
              <a:rPr lang="en-US" dirty="0"/>
              <a:t>2023 – 2024</a:t>
            </a:r>
          </a:p>
          <a:p>
            <a:pPr lvl="0"/>
            <a:r>
              <a:rPr lang="en-US" dirty="0"/>
              <a:t>Document Name</a:t>
            </a:r>
          </a:p>
        </p:txBody>
      </p:sp>
      <p:sp>
        <p:nvSpPr>
          <p:cNvPr id="44" name="Text Placeholder 23">
            <a:extLst>
              <a:ext uri="{FF2B5EF4-FFF2-40B4-BE49-F238E27FC236}">
                <a16:creationId xmlns:a16="http://schemas.microsoft.com/office/drawing/2014/main" id="{4FC9217A-9E44-3DC4-8004-1DCF6B17E700}"/>
              </a:ext>
            </a:extLst>
          </p:cNvPr>
          <p:cNvSpPr>
            <a:spLocks noGrp="1"/>
          </p:cNvSpPr>
          <p:nvPr>
            <p:ph type="body" sz="quarter" idx="18" hasCustomPrompt="1"/>
          </p:nvPr>
        </p:nvSpPr>
        <p:spPr>
          <a:xfrm>
            <a:off x="5768530" y="9956571"/>
            <a:ext cx="1509636" cy="391189"/>
          </a:xfrm>
          <a:prstGeom prst="rect">
            <a:avLst/>
          </a:prstGeom>
        </p:spPr>
        <p:txBody>
          <a:bodyPr>
            <a:noAutofit/>
          </a:bodyPr>
          <a:lstStyle>
            <a:lvl1pPr marL="0" indent="0" algn="l">
              <a:spcBef>
                <a:spcPts val="0"/>
              </a:spcBef>
              <a:buNone/>
              <a:defRPr sz="1000" b="0" i="0">
                <a:solidFill>
                  <a:srgbClr val="0D1C48"/>
                </a:solidFill>
                <a:latin typeface="Calibri" panose="020F0502020204030204" pitchFamily="34" charset="0"/>
                <a:cs typeface="Calibri" panose="020F0502020204030204" pitchFamily="34" charset="0"/>
              </a:defRPr>
            </a:lvl1pPr>
          </a:lstStyle>
          <a:p>
            <a:pPr lvl="0"/>
            <a:r>
              <a:rPr lang="en-US" dirty="0"/>
              <a:t>By</a:t>
            </a:r>
          </a:p>
          <a:p>
            <a:pPr lvl="0"/>
            <a:r>
              <a:rPr lang="en-US" dirty="0"/>
              <a:t>Partner Name</a:t>
            </a:r>
          </a:p>
        </p:txBody>
      </p:sp>
      <p:pic>
        <p:nvPicPr>
          <p:cNvPr id="8" name="Picture 7">
            <a:extLst>
              <a:ext uri="{FF2B5EF4-FFF2-40B4-BE49-F238E27FC236}">
                <a16:creationId xmlns:a16="http://schemas.microsoft.com/office/drawing/2014/main" id="{7D27BA53-A56F-8D84-4AAD-D7AB7922B4E5}"/>
              </a:ext>
            </a:extLst>
          </p:cNvPr>
          <p:cNvPicPr>
            <a:picLocks noChangeAspect="1"/>
          </p:cNvPicPr>
          <p:nvPr userDrawn="1"/>
        </p:nvPicPr>
        <p:blipFill>
          <a:blip r:embed="rId2"/>
          <a:stretch>
            <a:fillRect/>
          </a:stretch>
        </p:blipFill>
        <p:spPr>
          <a:xfrm>
            <a:off x="584665" y="10001672"/>
            <a:ext cx="1529269" cy="340525"/>
          </a:xfrm>
          <a:prstGeom prst="rect">
            <a:avLst/>
          </a:prstGeom>
        </p:spPr>
      </p:pic>
      <p:sp>
        <p:nvSpPr>
          <p:cNvPr id="15" name="Rectangle 14">
            <a:extLst>
              <a:ext uri="{FF2B5EF4-FFF2-40B4-BE49-F238E27FC236}">
                <a16:creationId xmlns:a16="http://schemas.microsoft.com/office/drawing/2014/main" id="{DC28309D-0161-AA39-0A87-DB9EE095BC61}"/>
              </a:ext>
            </a:extLst>
          </p:cNvPr>
          <p:cNvSpPr/>
          <p:nvPr userDrawn="1"/>
        </p:nvSpPr>
        <p:spPr>
          <a:xfrm>
            <a:off x="-21689" y="6250559"/>
            <a:ext cx="4193871" cy="2979228"/>
          </a:xfrm>
          <a:prstGeom prst="rect">
            <a:avLst/>
          </a:prstGeom>
          <a:solidFill>
            <a:srgbClr val="0D1C4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23" name="Picture 22">
            <a:extLst>
              <a:ext uri="{FF2B5EF4-FFF2-40B4-BE49-F238E27FC236}">
                <a16:creationId xmlns:a16="http://schemas.microsoft.com/office/drawing/2014/main" id="{2DE19C4E-4804-964C-9782-ABE76B802EE7}"/>
              </a:ext>
            </a:extLst>
          </p:cNvPr>
          <p:cNvPicPr>
            <a:picLocks noChangeAspect="1"/>
          </p:cNvPicPr>
          <p:nvPr userDrawn="1"/>
        </p:nvPicPr>
        <p:blipFill rotWithShape="1">
          <a:blip r:embed="rId3">
            <a:alphaModFix/>
            <a:extLst>
              <a:ext uri="{28A0092B-C50C-407E-A947-70E740481C1C}">
                <a14:useLocalDpi xmlns:a14="http://schemas.microsoft.com/office/drawing/2010/main" val="0"/>
              </a:ext>
            </a:extLst>
          </a:blip>
          <a:srcRect l="80686" b="57537"/>
          <a:stretch/>
        </p:blipFill>
        <p:spPr>
          <a:xfrm rot="16558380">
            <a:off x="-222899" y="7163192"/>
            <a:ext cx="2291738" cy="2396699"/>
          </a:xfrm>
          <a:prstGeom prst="rect">
            <a:avLst/>
          </a:prstGeom>
        </p:spPr>
      </p:pic>
      <p:pic>
        <p:nvPicPr>
          <p:cNvPr id="24" name="Picture 23">
            <a:extLst>
              <a:ext uri="{FF2B5EF4-FFF2-40B4-BE49-F238E27FC236}">
                <a16:creationId xmlns:a16="http://schemas.microsoft.com/office/drawing/2014/main" id="{AA86FA06-2B05-8151-2ABA-5404E6E233F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504511" y="199380"/>
            <a:ext cx="3751056" cy="1623441"/>
          </a:xfrm>
          <a:prstGeom prst="rect">
            <a:avLst/>
          </a:prstGeom>
        </p:spPr>
      </p:pic>
      <p:sp>
        <p:nvSpPr>
          <p:cNvPr id="2" name="Rectangle 1">
            <a:extLst>
              <a:ext uri="{FF2B5EF4-FFF2-40B4-BE49-F238E27FC236}">
                <a16:creationId xmlns:a16="http://schemas.microsoft.com/office/drawing/2014/main" id="{A9800267-B956-7297-AB2E-4C9805A62339}"/>
              </a:ext>
            </a:extLst>
          </p:cNvPr>
          <p:cNvSpPr/>
          <p:nvPr userDrawn="1"/>
        </p:nvSpPr>
        <p:spPr>
          <a:xfrm flipV="1">
            <a:off x="-9440" y="9229787"/>
            <a:ext cx="4193871" cy="4192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spTree>
    <p:extLst>
      <p:ext uri="{BB962C8B-B14F-4D97-AF65-F5344CB8AC3E}">
        <p14:creationId xmlns:p14="http://schemas.microsoft.com/office/powerpoint/2010/main" val="10925016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ver 0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D27BA53-A56F-8D84-4AAD-D7AB7922B4E5}"/>
              </a:ext>
            </a:extLst>
          </p:cNvPr>
          <p:cNvPicPr>
            <a:picLocks noChangeAspect="1"/>
          </p:cNvPicPr>
          <p:nvPr userDrawn="1"/>
        </p:nvPicPr>
        <p:blipFill>
          <a:blip r:embed="rId2"/>
          <a:stretch>
            <a:fillRect/>
          </a:stretch>
        </p:blipFill>
        <p:spPr>
          <a:xfrm>
            <a:off x="584665" y="10001672"/>
            <a:ext cx="1529269" cy="340525"/>
          </a:xfrm>
          <a:prstGeom prst="rect">
            <a:avLst/>
          </a:prstGeom>
        </p:spPr>
      </p:pic>
      <p:sp>
        <p:nvSpPr>
          <p:cNvPr id="15" name="Rectangle 14">
            <a:extLst>
              <a:ext uri="{FF2B5EF4-FFF2-40B4-BE49-F238E27FC236}">
                <a16:creationId xmlns:a16="http://schemas.microsoft.com/office/drawing/2014/main" id="{DC28309D-0161-AA39-0A87-DB9EE095BC61}"/>
              </a:ext>
            </a:extLst>
          </p:cNvPr>
          <p:cNvSpPr/>
          <p:nvPr userDrawn="1"/>
        </p:nvSpPr>
        <p:spPr>
          <a:xfrm>
            <a:off x="-9440" y="3800813"/>
            <a:ext cx="7691930" cy="5040559"/>
          </a:xfrm>
          <a:prstGeom prst="rect">
            <a:avLst/>
          </a:prstGeom>
          <a:solidFill>
            <a:srgbClr val="0D1C4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23" name="Picture 22">
            <a:extLst>
              <a:ext uri="{FF2B5EF4-FFF2-40B4-BE49-F238E27FC236}">
                <a16:creationId xmlns:a16="http://schemas.microsoft.com/office/drawing/2014/main" id="{2DE19C4E-4804-964C-9782-ABE76B802EE7}"/>
              </a:ext>
            </a:extLst>
          </p:cNvPr>
          <p:cNvPicPr>
            <a:picLocks noChangeAspect="1"/>
          </p:cNvPicPr>
          <p:nvPr userDrawn="1"/>
        </p:nvPicPr>
        <p:blipFill rotWithShape="1">
          <a:blip r:embed="rId3">
            <a:alphaModFix/>
            <a:extLst>
              <a:ext uri="{28A0092B-C50C-407E-A947-70E740481C1C}">
                <a14:useLocalDpi xmlns:a14="http://schemas.microsoft.com/office/drawing/2010/main" val="0"/>
              </a:ext>
            </a:extLst>
          </a:blip>
          <a:srcRect l="80686" b="57537"/>
          <a:stretch/>
        </p:blipFill>
        <p:spPr>
          <a:xfrm rot="16558380">
            <a:off x="-382148" y="5167107"/>
            <a:ext cx="4065069" cy="4251248"/>
          </a:xfrm>
          <a:prstGeom prst="rect">
            <a:avLst/>
          </a:prstGeom>
        </p:spPr>
      </p:pic>
      <p:pic>
        <p:nvPicPr>
          <p:cNvPr id="24" name="Picture 23">
            <a:extLst>
              <a:ext uri="{FF2B5EF4-FFF2-40B4-BE49-F238E27FC236}">
                <a16:creationId xmlns:a16="http://schemas.microsoft.com/office/drawing/2014/main" id="{AA86FA06-2B05-8151-2ABA-5404E6E233F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84665" y="664052"/>
            <a:ext cx="3751056" cy="1623441"/>
          </a:xfrm>
          <a:prstGeom prst="rect">
            <a:avLst/>
          </a:prstGeom>
        </p:spPr>
      </p:pic>
      <p:sp>
        <p:nvSpPr>
          <p:cNvPr id="2" name="Rectangle 1">
            <a:extLst>
              <a:ext uri="{FF2B5EF4-FFF2-40B4-BE49-F238E27FC236}">
                <a16:creationId xmlns:a16="http://schemas.microsoft.com/office/drawing/2014/main" id="{A9800267-B956-7297-AB2E-4C9805A62339}"/>
              </a:ext>
            </a:extLst>
          </p:cNvPr>
          <p:cNvSpPr/>
          <p:nvPr userDrawn="1"/>
        </p:nvSpPr>
        <p:spPr>
          <a:xfrm flipV="1">
            <a:off x="-9440" y="9229787"/>
            <a:ext cx="4193871" cy="4192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spTree>
    <p:extLst>
      <p:ext uri="{BB962C8B-B14F-4D97-AF65-F5344CB8AC3E}">
        <p14:creationId xmlns:p14="http://schemas.microsoft.com/office/powerpoint/2010/main" val="21977556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bout/Intro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2B9CACD-95F6-C740-9957-885B4EF0752C}"/>
              </a:ext>
            </a:extLst>
          </p:cNvPr>
          <p:cNvSpPr/>
          <p:nvPr userDrawn="1"/>
        </p:nvSpPr>
        <p:spPr>
          <a:xfrm>
            <a:off x="525586" y="1811867"/>
            <a:ext cx="4912688" cy="8342510"/>
          </a:xfrm>
          <a:prstGeom prst="rect">
            <a:avLst/>
          </a:prstGeom>
          <a:solidFill>
            <a:srgbClr val="0D1C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Calibri" panose="020F0502020204030204" pitchFamily="34" charset="0"/>
              <a:cs typeface="Calibri" panose="020F0502020204030204" pitchFamily="34" charset="0"/>
            </a:endParaRPr>
          </a:p>
        </p:txBody>
      </p:sp>
      <p:sp>
        <p:nvSpPr>
          <p:cNvPr id="12" name="Picture Placeholder 3">
            <a:extLst>
              <a:ext uri="{FF2B5EF4-FFF2-40B4-BE49-F238E27FC236}">
                <a16:creationId xmlns:a16="http://schemas.microsoft.com/office/drawing/2014/main" id="{1B053317-9B63-0F46-9FAE-76C882544D89}"/>
              </a:ext>
            </a:extLst>
          </p:cNvPr>
          <p:cNvSpPr>
            <a:spLocks noGrp="1"/>
          </p:cNvSpPr>
          <p:nvPr>
            <p:ph type="pic" sz="quarter" idx="10"/>
          </p:nvPr>
        </p:nvSpPr>
        <p:spPr>
          <a:xfrm>
            <a:off x="2926339" y="576179"/>
            <a:ext cx="4107750" cy="5805757"/>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45" name="Text Placeholder 32">
            <a:extLst>
              <a:ext uri="{FF2B5EF4-FFF2-40B4-BE49-F238E27FC236}">
                <a16:creationId xmlns:a16="http://schemas.microsoft.com/office/drawing/2014/main" id="{66785BF5-4C01-4BA0-B7B8-E20F3597AD1E}"/>
              </a:ext>
            </a:extLst>
          </p:cNvPr>
          <p:cNvSpPr>
            <a:spLocks noGrp="1"/>
          </p:cNvSpPr>
          <p:nvPr>
            <p:ph type="body" sz="quarter" idx="47" hasCustomPrompt="1"/>
          </p:nvPr>
        </p:nvSpPr>
        <p:spPr>
          <a:xfrm>
            <a:off x="833868" y="6914471"/>
            <a:ext cx="4184942" cy="795499"/>
          </a:xfrm>
          <a:prstGeom prst="rect">
            <a:avLst/>
          </a:prstGeom>
        </p:spPr>
        <p:txBody>
          <a:bodyPr>
            <a:noAutofit/>
          </a:bodyPr>
          <a:lstStyle>
            <a:lvl1pPr marL="0" indent="0" algn="l">
              <a:buNone/>
              <a:defRPr sz="18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US" dirty="0"/>
              <a:t>Sub-Heading</a:t>
            </a:r>
          </a:p>
        </p:txBody>
      </p:sp>
      <p:sp>
        <p:nvSpPr>
          <p:cNvPr id="46" name="Text Placeholder 32">
            <a:extLst>
              <a:ext uri="{FF2B5EF4-FFF2-40B4-BE49-F238E27FC236}">
                <a16:creationId xmlns:a16="http://schemas.microsoft.com/office/drawing/2014/main" id="{59A563F4-B2A2-EB26-7DA9-8BD1D399687D}"/>
              </a:ext>
            </a:extLst>
          </p:cNvPr>
          <p:cNvSpPr>
            <a:spLocks noGrp="1"/>
          </p:cNvSpPr>
          <p:nvPr>
            <p:ph type="body" sz="quarter" idx="48" hasCustomPrompt="1"/>
          </p:nvPr>
        </p:nvSpPr>
        <p:spPr>
          <a:xfrm>
            <a:off x="841421" y="7946577"/>
            <a:ext cx="4179282" cy="1851989"/>
          </a:xfrm>
          <a:prstGeom prst="rect">
            <a:avLst/>
          </a:prstGeom>
        </p:spPr>
        <p:txBody>
          <a:bodyPr numCol="1" spcCol="288000" anchor="t">
            <a:noAutofit/>
          </a:bodyPr>
          <a:lstStyle>
            <a:lvl1pPr marL="0" indent="0" algn="l">
              <a:lnSpc>
                <a:spcPct val="100000"/>
              </a:lnSpc>
              <a:spcBef>
                <a:spcPts val="0"/>
              </a:spcBef>
              <a:buNone/>
              <a:defRPr sz="11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sp>
        <p:nvSpPr>
          <p:cNvPr id="47" name="Slide Number Placeholder 5">
            <a:extLst>
              <a:ext uri="{FF2B5EF4-FFF2-40B4-BE49-F238E27FC236}">
                <a16:creationId xmlns:a16="http://schemas.microsoft.com/office/drawing/2014/main" id="{933E811B-E334-0F7C-96BF-3AF40B7D9255}"/>
              </a:ext>
            </a:extLst>
          </p:cNvPr>
          <p:cNvSpPr>
            <a:spLocks noGrp="1"/>
          </p:cNvSpPr>
          <p:nvPr>
            <p:ph type="sldNum" sz="quarter" idx="4"/>
          </p:nvPr>
        </p:nvSpPr>
        <p:spPr>
          <a:xfrm>
            <a:off x="7030922" y="10219096"/>
            <a:ext cx="372588" cy="363596"/>
          </a:xfrm>
          <a:prstGeom prst="rect">
            <a:avLst/>
          </a:prstGeom>
        </p:spPr>
        <p:txBody>
          <a:bodyPr vert="horz" lIns="91440" tIns="45720" rIns="91440" bIns="45720" rtlCol="0" anchor="ctr"/>
          <a:lstStyle>
            <a:lvl1pPr algn="r">
              <a:defRPr sz="900">
                <a:solidFill>
                  <a:srgbClr val="010101"/>
                </a:solidFill>
                <a:latin typeface="Calibri" panose="020F0502020204030204" pitchFamily="34" charset="0"/>
                <a:ea typeface="Noto Sans" panose="020B0502040504020204" pitchFamily="34" charset="0"/>
                <a:cs typeface="Calibri" panose="020F0502020204030204" pitchFamily="34" charset="0"/>
              </a:defRPr>
            </a:lvl1pPr>
          </a:lstStyle>
          <a:p>
            <a:fld id="{9C527BFA-2C0E-4CEC-B6A5-913A56FEF4B4}" type="slidenum">
              <a:rPr lang="fr-CA" smtClean="0"/>
              <a:pPr/>
              <a:t>‹#›</a:t>
            </a:fld>
            <a:endParaRPr lang="fr-CA" dirty="0"/>
          </a:p>
        </p:txBody>
      </p:sp>
      <p:pic>
        <p:nvPicPr>
          <p:cNvPr id="2" name="Picture 1">
            <a:extLst>
              <a:ext uri="{FF2B5EF4-FFF2-40B4-BE49-F238E27FC236}">
                <a16:creationId xmlns:a16="http://schemas.microsoft.com/office/drawing/2014/main" id="{6222FDB9-7BC9-B633-60D4-3E88945EBE5F}"/>
              </a:ext>
            </a:extLst>
          </p:cNvPr>
          <p:cNvPicPr>
            <a:picLocks noChangeAspect="1"/>
          </p:cNvPicPr>
          <p:nvPr userDrawn="1"/>
        </p:nvPicPr>
        <p:blipFill rotWithShape="1">
          <a:blip r:embed="rId2">
            <a:alphaModFix/>
            <a:extLst>
              <a:ext uri="{28A0092B-C50C-407E-A947-70E740481C1C}">
                <a14:useLocalDpi xmlns:a14="http://schemas.microsoft.com/office/drawing/2010/main" val="0"/>
              </a:ext>
            </a:extLst>
          </a:blip>
          <a:srcRect l="80686" b="57537"/>
          <a:stretch/>
        </p:blipFill>
        <p:spPr>
          <a:xfrm rot="369089">
            <a:off x="284466" y="1592856"/>
            <a:ext cx="2013857" cy="2106091"/>
          </a:xfrm>
          <a:prstGeom prst="rect">
            <a:avLst/>
          </a:prstGeom>
        </p:spPr>
      </p:pic>
    </p:spTree>
    <p:extLst>
      <p:ext uri="{BB962C8B-B14F-4D97-AF65-F5344CB8AC3E}">
        <p14:creationId xmlns:p14="http://schemas.microsoft.com/office/powerpoint/2010/main" val="36701579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s 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4580219" y="4581274"/>
            <a:ext cx="10691814" cy="1529268"/>
          </a:xfrm>
          <a:prstGeom prst="rect">
            <a:avLst/>
          </a:prstGeom>
          <a:solidFill>
            <a:srgbClr val="0D1C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06" name="Text Placeholder 32">
            <a:extLst>
              <a:ext uri="{FF2B5EF4-FFF2-40B4-BE49-F238E27FC236}">
                <a16:creationId xmlns:a16="http://schemas.microsoft.com/office/drawing/2014/main" id="{86B01A13-C668-430D-CFC5-265C5B6253D7}"/>
              </a:ext>
            </a:extLst>
          </p:cNvPr>
          <p:cNvSpPr>
            <a:spLocks noGrp="1"/>
          </p:cNvSpPr>
          <p:nvPr>
            <p:ph type="body" sz="quarter" idx="11" hasCustomPrompt="1"/>
          </p:nvPr>
        </p:nvSpPr>
        <p:spPr>
          <a:xfrm>
            <a:off x="2118189" y="3964837"/>
            <a:ext cx="648000" cy="292876"/>
          </a:xfrm>
          <a:prstGeom prst="rect">
            <a:avLst/>
          </a:prstGeom>
        </p:spPr>
        <p:txBody>
          <a:bodyPr anchor="ctr">
            <a:noAutofit/>
          </a:bodyPr>
          <a:lstStyle>
            <a:lvl1pPr marL="0" indent="0" algn="l">
              <a:buNone/>
              <a:defRPr sz="2200" b="1" i="0">
                <a:solidFill>
                  <a:srgbClr val="00AAD3"/>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01</a:t>
            </a:r>
            <a:endParaRPr lang="en-US" dirty="0"/>
          </a:p>
        </p:txBody>
      </p:sp>
      <p:sp>
        <p:nvSpPr>
          <p:cNvPr id="107" name="Text Placeholder 32">
            <a:extLst>
              <a:ext uri="{FF2B5EF4-FFF2-40B4-BE49-F238E27FC236}">
                <a16:creationId xmlns:a16="http://schemas.microsoft.com/office/drawing/2014/main" id="{30355578-E745-9BD0-A856-DBEC9CDCF6BA}"/>
              </a:ext>
            </a:extLst>
          </p:cNvPr>
          <p:cNvSpPr>
            <a:spLocks noGrp="1"/>
          </p:cNvSpPr>
          <p:nvPr>
            <p:ph type="body" sz="quarter" idx="49" hasCustomPrompt="1"/>
          </p:nvPr>
        </p:nvSpPr>
        <p:spPr>
          <a:xfrm>
            <a:off x="2732245" y="3964837"/>
            <a:ext cx="3942875" cy="292876"/>
          </a:xfrm>
          <a:prstGeom prst="rect">
            <a:avLst/>
          </a:prstGeom>
        </p:spPr>
        <p:txBody>
          <a:bodyPr anchor="ctr">
            <a:noAutofit/>
          </a:bodyPr>
          <a:lstStyle>
            <a:lvl1pPr marL="0" indent="0" algn="l">
              <a:buNone/>
              <a:defRPr sz="1400" b="0" i="0">
                <a:solidFill>
                  <a:srgbClr val="0D1C48"/>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Introduction</a:t>
            </a:r>
            <a:endParaRPr lang="en-US" dirty="0"/>
          </a:p>
        </p:txBody>
      </p:sp>
      <p:sp>
        <p:nvSpPr>
          <p:cNvPr id="108" name="Text Placeholder 32">
            <a:extLst>
              <a:ext uri="{FF2B5EF4-FFF2-40B4-BE49-F238E27FC236}">
                <a16:creationId xmlns:a16="http://schemas.microsoft.com/office/drawing/2014/main" id="{1483D1AB-5DBE-ED13-C638-D187E00E754A}"/>
              </a:ext>
            </a:extLst>
          </p:cNvPr>
          <p:cNvSpPr>
            <a:spLocks noGrp="1"/>
          </p:cNvSpPr>
          <p:nvPr>
            <p:ph type="body" sz="quarter" idx="13" hasCustomPrompt="1"/>
          </p:nvPr>
        </p:nvSpPr>
        <p:spPr>
          <a:xfrm>
            <a:off x="2118189" y="4440079"/>
            <a:ext cx="648000" cy="292876"/>
          </a:xfrm>
          <a:prstGeom prst="rect">
            <a:avLst/>
          </a:prstGeom>
        </p:spPr>
        <p:txBody>
          <a:bodyPr anchor="ctr">
            <a:noAutofit/>
          </a:bodyPr>
          <a:lstStyle>
            <a:lvl1pPr marL="0" indent="0" algn="l">
              <a:buNone/>
              <a:defRPr sz="2200" b="1" i="0">
                <a:solidFill>
                  <a:srgbClr val="00AAD3"/>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02</a:t>
            </a:r>
            <a:endParaRPr lang="en-US" dirty="0"/>
          </a:p>
        </p:txBody>
      </p:sp>
      <p:sp>
        <p:nvSpPr>
          <p:cNvPr id="109" name="Text Placeholder 32">
            <a:extLst>
              <a:ext uri="{FF2B5EF4-FFF2-40B4-BE49-F238E27FC236}">
                <a16:creationId xmlns:a16="http://schemas.microsoft.com/office/drawing/2014/main" id="{0E904D35-974C-377E-0B62-7E1FEA95A52A}"/>
              </a:ext>
            </a:extLst>
          </p:cNvPr>
          <p:cNvSpPr>
            <a:spLocks noGrp="1"/>
          </p:cNvSpPr>
          <p:nvPr>
            <p:ph type="body" sz="quarter" idx="14" hasCustomPrompt="1"/>
          </p:nvPr>
        </p:nvSpPr>
        <p:spPr>
          <a:xfrm>
            <a:off x="2732245" y="4440205"/>
            <a:ext cx="3942875" cy="293549"/>
          </a:xfrm>
          <a:prstGeom prst="rect">
            <a:avLst/>
          </a:prstGeom>
        </p:spPr>
        <p:txBody>
          <a:bodyPr anchor="ctr">
            <a:noAutofit/>
          </a:bodyPr>
          <a:lstStyle>
            <a:lvl1pPr marL="0" marR="0" indent="0" algn="l" defTabSz="2072941" rtl="0" eaLnBrk="1" fontAlgn="auto" latinLnBrk="0" hangingPunct="1">
              <a:lnSpc>
                <a:spcPct val="100000"/>
              </a:lnSpc>
              <a:spcBef>
                <a:spcPts val="2267"/>
              </a:spcBef>
              <a:spcAft>
                <a:spcPts val="0"/>
              </a:spcAft>
              <a:buClrTx/>
              <a:buSzTx/>
              <a:buFont typeface="Arial" panose="020B0604020202020204" pitchFamily="34" charset="0"/>
              <a:buNone/>
              <a:tabLst/>
              <a:defRPr sz="1400" b="0" i="0">
                <a:solidFill>
                  <a:srgbClr val="0D1C48"/>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marL="0" marR="0" lvl="0" indent="0" algn="l" defTabSz="2072941" rtl="0" eaLnBrk="1" fontAlgn="auto" latinLnBrk="0" hangingPunct="1">
              <a:lnSpc>
                <a:spcPct val="100000"/>
              </a:lnSpc>
              <a:spcBef>
                <a:spcPts val="2267"/>
              </a:spcBef>
              <a:spcAft>
                <a:spcPts val="0"/>
              </a:spcAft>
              <a:buClrTx/>
              <a:buSzTx/>
              <a:buFont typeface="Arial" panose="020B0604020202020204" pitchFamily="34" charset="0"/>
              <a:buNone/>
              <a:tabLst/>
              <a:defRPr/>
            </a:pPr>
            <a:r>
              <a:rPr lang="en-GB" dirty="0"/>
              <a:t>About us</a:t>
            </a:r>
            <a:endParaRPr lang="en-US" dirty="0"/>
          </a:p>
        </p:txBody>
      </p:sp>
      <p:sp>
        <p:nvSpPr>
          <p:cNvPr id="110" name="Text Placeholder 32">
            <a:extLst>
              <a:ext uri="{FF2B5EF4-FFF2-40B4-BE49-F238E27FC236}">
                <a16:creationId xmlns:a16="http://schemas.microsoft.com/office/drawing/2014/main" id="{04638117-ED94-CB12-A38B-3D197075E661}"/>
              </a:ext>
            </a:extLst>
          </p:cNvPr>
          <p:cNvSpPr>
            <a:spLocks noGrp="1"/>
          </p:cNvSpPr>
          <p:nvPr>
            <p:ph type="body" sz="quarter" idx="15" hasCustomPrompt="1"/>
          </p:nvPr>
        </p:nvSpPr>
        <p:spPr>
          <a:xfrm>
            <a:off x="2118189" y="4941213"/>
            <a:ext cx="648000" cy="292876"/>
          </a:xfrm>
          <a:prstGeom prst="rect">
            <a:avLst/>
          </a:prstGeom>
        </p:spPr>
        <p:txBody>
          <a:bodyPr anchor="ctr">
            <a:noAutofit/>
          </a:bodyPr>
          <a:lstStyle>
            <a:lvl1pPr marL="0" indent="0" algn="l">
              <a:buNone/>
              <a:defRPr sz="2200" b="1" i="0">
                <a:solidFill>
                  <a:srgbClr val="00AAD3"/>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03</a:t>
            </a:r>
            <a:endParaRPr lang="en-US" dirty="0"/>
          </a:p>
        </p:txBody>
      </p:sp>
      <p:sp>
        <p:nvSpPr>
          <p:cNvPr id="111" name="Text Placeholder 32">
            <a:extLst>
              <a:ext uri="{FF2B5EF4-FFF2-40B4-BE49-F238E27FC236}">
                <a16:creationId xmlns:a16="http://schemas.microsoft.com/office/drawing/2014/main" id="{BF7573CD-5D0E-98EF-D198-D00F02C59AC1}"/>
              </a:ext>
            </a:extLst>
          </p:cNvPr>
          <p:cNvSpPr>
            <a:spLocks noGrp="1"/>
          </p:cNvSpPr>
          <p:nvPr>
            <p:ph type="body" sz="quarter" idx="19" hasCustomPrompt="1"/>
          </p:nvPr>
        </p:nvSpPr>
        <p:spPr>
          <a:xfrm>
            <a:off x="2732245" y="4941213"/>
            <a:ext cx="3942875" cy="292876"/>
          </a:xfrm>
          <a:prstGeom prst="rect">
            <a:avLst/>
          </a:prstGeom>
        </p:spPr>
        <p:txBody>
          <a:bodyPr anchor="ctr">
            <a:noAutofit/>
          </a:bodyPr>
          <a:lstStyle>
            <a:lvl1pPr marL="0" indent="0" algn="l">
              <a:buNone/>
              <a:defRPr sz="1400" b="0" i="0">
                <a:solidFill>
                  <a:srgbClr val="0D1C48"/>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The Project</a:t>
            </a:r>
            <a:endParaRPr lang="en-US" dirty="0"/>
          </a:p>
        </p:txBody>
      </p:sp>
      <p:sp>
        <p:nvSpPr>
          <p:cNvPr id="112" name="Text Placeholder 32">
            <a:extLst>
              <a:ext uri="{FF2B5EF4-FFF2-40B4-BE49-F238E27FC236}">
                <a16:creationId xmlns:a16="http://schemas.microsoft.com/office/drawing/2014/main" id="{001CD029-76BF-5267-FCC9-AC374458EC63}"/>
              </a:ext>
            </a:extLst>
          </p:cNvPr>
          <p:cNvSpPr>
            <a:spLocks noGrp="1"/>
          </p:cNvSpPr>
          <p:nvPr>
            <p:ph type="body" sz="quarter" idx="17" hasCustomPrompt="1"/>
          </p:nvPr>
        </p:nvSpPr>
        <p:spPr>
          <a:xfrm>
            <a:off x="2118189" y="5442168"/>
            <a:ext cx="648000" cy="292876"/>
          </a:xfrm>
          <a:prstGeom prst="rect">
            <a:avLst/>
          </a:prstGeom>
        </p:spPr>
        <p:txBody>
          <a:bodyPr anchor="ctr">
            <a:noAutofit/>
          </a:bodyPr>
          <a:lstStyle>
            <a:lvl1pPr marL="0" indent="0" algn="l">
              <a:buNone/>
              <a:defRPr sz="2200" b="1" i="0">
                <a:solidFill>
                  <a:srgbClr val="00AAD3"/>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04</a:t>
            </a:r>
            <a:endParaRPr lang="en-US" dirty="0"/>
          </a:p>
        </p:txBody>
      </p:sp>
      <p:sp>
        <p:nvSpPr>
          <p:cNvPr id="113" name="Text Placeholder 32">
            <a:extLst>
              <a:ext uri="{FF2B5EF4-FFF2-40B4-BE49-F238E27FC236}">
                <a16:creationId xmlns:a16="http://schemas.microsoft.com/office/drawing/2014/main" id="{9D496F3A-9EAD-7E5B-7683-3530771E57DB}"/>
              </a:ext>
            </a:extLst>
          </p:cNvPr>
          <p:cNvSpPr>
            <a:spLocks noGrp="1"/>
          </p:cNvSpPr>
          <p:nvPr>
            <p:ph type="body" sz="quarter" idx="20" hasCustomPrompt="1"/>
          </p:nvPr>
        </p:nvSpPr>
        <p:spPr>
          <a:xfrm>
            <a:off x="2732245" y="5442168"/>
            <a:ext cx="3942875" cy="292876"/>
          </a:xfrm>
          <a:prstGeom prst="rect">
            <a:avLst/>
          </a:prstGeom>
        </p:spPr>
        <p:txBody>
          <a:bodyPr anchor="ctr">
            <a:noAutofit/>
          </a:bodyPr>
          <a:lstStyle>
            <a:lvl1pPr marL="0" indent="0" algn="l">
              <a:buNone/>
              <a:defRPr sz="1400" b="0" i="0">
                <a:solidFill>
                  <a:srgbClr val="0D1C48"/>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Gallery</a:t>
            </a:r>
            <a:endParaRPr lang="en-US" dirty="0"/>
          </a:p>
        </p:txBody>
      </p:sp>
      <p:sp>
        <p:nvSpPr>
          <p:cNvPr id="114" name="Text Placeholder 32">
            <a:extLst>
              <a:ext uri="{FF2B5EF4-FFF2-40B4-BE49-F238E27FC236}">
                <a16:creationId xmlns:a16="http://schemas.microsoft.com/office/drawing/2014/main" id="{625508FB-1E5C-3437-B4C8-AF2A4553D848}"/>
              </a:ext>
            </a:extLst>
          </p:cNvPr>
          <p:cNvSpPr>
            <a:spLocks noGrp="1"/>
          </p:cNvSpPr>
          <p:nvPr>
            <p:ph type="body" sz="quarter" idx="21" hasCustomPrompt="1"/>
          </p:nvPr>
        </p:nvSpPr>
        <p:spPr>
          <a:xfrm>
            <a:off x="2118189" y="5943958"/>
            <a:ext cx="648000" cy="292876"/>
          </a:xfrm>
          <a:prstGeom prst="rect">
            <a:avLst/>
          </a:prstGeom>
        </p:spPr>
        <p:txBody>
          <a:bodyPr anchor="ctr">
            <a:noAutofit/>
          </a:bodyPr>
          <a:lstStyle>
            <a:lvl1pPr marL="0" indent="0" algn="l">
              <a:buNone/>
              <a:defRPr sz="2200" b="1" i="0">
                <a:solidFill>
                  <a:srgbClr val="00AAD3"/>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05</a:t>
            </a:r>
            <a:endParaRPr lang="en-US" dirty="0"/>
          </a:p>
        </p:txBody>
      </p:sp>
      <p:sp>
        <p:nvSpPr>
          <p:cNvPr id="115" name="Text Placeholder 32">
            <a:extLst>
              <a:ext uri="{FF2B5EF4-FFF2-40B4-BE49-F238E27FC236}">
                <a16:creationId xmlns:a16="http://schemas.microsoft.com/office/drawing/2014/main" id="{021C53BA-EBD7-A22B-1913-D8525ED841B5}"/>
              </a:ext>
            </a:extLst>
          </p:cNvPr>
          <p:cNvSpPr>
            <a:spLocks noGrp="1"/>
          </p:cNvSpPr>
          <p:nvPr>
            <p:ph type="body" sz="quarter" idx="22" hasCustomPrompt="1"/>
          </p:nvPr>
        </p:nvSpPr>
        <p:spPr>
          <a:xfrm>
            <a:off x="2732245" y="5943958"/>
            <a:ext cx="3942875" cy="292876"/>
          </a:xfrm>
          <a:prstGeom prst="rect">
            <a:avLst/>
          </a:prstGeom>
        </p:spPr>
        <p:txBody>
          <a:bodyPr anchor="ctr">
            <a:noAutofit/>
          </a:bodyPr>
          <a:lstStyle>
            <a:lvl1pPr marL="0" indent="0" algn="l">
              <a:buNone/>
              <a:defRPr sz="1400" b="0" i="0">
                <a:solidFill>
                  <a:srgbClr val="0D1C48"/>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Our Team</a:t>
            </a:r>
            <a:endParaRPr lang="en-US" dirty="0"/>
          </a:p>
        </p:txBody>
      </p:sp>
      <p:sp>
        <p:nvSpPr>
          <p:cNvPr id="116" name="Text Placeholder 32">
            <a:extLst>
              <a:ext uri="{FF2B5EF4-FFF2-40B4-BE49-F238E27FC236}">
                <a16:creationId xmlns:a16="http://schemas.microsoft.com/office/drawing/2014/main" id="{73326E23-3F69-8B45-7ADA-61E5806C8AD1}"/>
              </a:ext>
            </a:extLst>
          </p:cNvPr>
          <p:cNvSpPr>
            <a:spLocks noGrp="1"/>
          </p:cNvSpPr>
          <p:nvPr>
            <p:ph type="body" sz="quarter" idx="51" hasCustomPrompt="1"/>
          </p:nvPr>
        </p:nvSpPr>
        <p:spPr>
          <a:xfrm>
            <a:off x="2127829" y="6473154"/>
            <a:ext cx="648000" cy="292876"/>
          </a:xfrm>
          <a:prstGeom prst="rect">
            <a:avLst/>
          </a:prstGeom>
        </p:spPr>
        <p:txBody>
          <a:bodyPr anchor="ctr">
            <a:noAutofit/>
          </a:bodyPr>
          <a:lstStyle>
            <a:lvl1pPr marL="0" indent="0" algn="l">
              <a:buNone/>
              <a:defRPr sz="2200" b="1" i="0">
                <a:solidFill>
                  <a:srgbClr val="00AAD3"/>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06</a:t>
            </a:r>
            <a:endParaRPr lang="en-US" dirty="0"/>
          </a:p>
        </p:txBody>
      </p:sp>
      <p:sp>
        <p:nvSpPr>
          <p:cNvPr id="117" name="Text Placeholder 32">
            <a:extLst>
              <a:ext uri="{FF2B5EF4-FFF2-40B4-BE49-F238E27FC236}">
                <a16:creationId xmlns:a16="http://schemas.microsoft.com/office/drawing/2014/main" id="{89786B18-DBC8-6850-DD58-ACA1ACFB09E2}"/>
              </a:ext>
            </a:extLst>
          </p:cNvPr>
          <p:cNvSpPr>
            <a:spLocks noGrp="1"/>
          </p:cNvSpPr>
          <p:nvPr>
            <p:ph type="body" sz="quarter" idx="52" hasCustomPrompt="1"/>
          </p:nvPr>
        </p:nvSpPr>
        <p:spPr>
          <a:xfrm>
            <a:off x="2741885" y="6473154"/>
            <a:ext cx="3942875" cy="292876"/>
          </a:xfrm>
          <a:prstGeom prst="rect">
            <a:avLst/>
          </a:prstGeom>
        </p:spPr>
        <p:txBody>
          <a:bodyPr anchor="ctr">
            <a:noAutofit/>
          </a:bodyPr>
          <a:lstStyle>
            <a:lvl1pPr marL="0" indent="0" algn="l">
              <a:buNone/>
              <a:defRPr sz="1400" b="0" i="0">
                <a:solidFill>
                  <a:srgbClr val="0D1C48"/>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Question and Answers</a:t>
            </a:r>
            <a:endParaRPr lang="en-US" dirty="0"/>
          </a:p>
        </p:txBody>
      </p:sp>
      <p:sp>
        <p:nvSpPr>
          <p:cNvPr id="118" name="Text Placeholder 32">
            <a:extLst>
              <a:ext uri="{FF2B5EF4-FFF2-40B4-BE49-F238E27FC236}">
                <a16:creationId xmlns:a16="http://schemas.microsoft.com/office/drawing/2014/main" id="{5E3514C3-47EA-6B09-C5A8-5B292E47E30C}"/>
              </a:ext>
            </a:extLst>
          </p:cNvPr>
          <p:cNvSpPr>
            <a:spLocks noGrp="1"/>
          </p:cNvSpPr>
          <p:nvPr>
            <p:ph type="body" sz="quarter" idx="53" hasCustomPrompt="1"/>
          </p:nvPr>
        </p:nvSpPr>
        <p:spPr>
          <a:xfrm>
            <a:off x="2127829" y="6963386"/>
            <a:ext cx="648000" cy="292876"/>
          </a:xfrm>
          <a:prstGeom prst="rect">
            <a:avLst/>
          </a:prstGeom>
        </p:spPr>
        <p:txBody>
          <a:bodyPr anchor="ctr">
            <a:noAutofit/>
          </a:bodyPr>
          <a:lstStyle>
            <a:lvl1pPr marL="0" indent="0" algn="l">
              <a:buNone/>
              <a:defRPr sz="2200" b="1" i="0">
                <a:solidFill>
                  <a:srgbClr val="00AAD3"/>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07</a:t>
            </a:r>
            <a:endParaRPr lang="en-US" dirty="0"/>
          </a:p>
        </p:txBody>
      </p:sp>
      <p:sp>
        <p:nvSpPr>
          <p:cNvPr id="119" name="Text Placeholder 32">
            <a:extLst>
              <a:ext uri="{FF2B5EF4-FFF2-40B4-BE49-F238E27FC236}">
                <a16:creationId xmlns:a16="http://schemas.microsoft.com/office/drawing/2014/main" id="{5535D7EB-A9E1-30C4-B0DE-D9400C7E67D2}"/>
              </a:ext>
            </a:extLst>
          </p:cNvPr>
          <p:cNvSpPr>
            <a:spLocks noGrp="1"/>
          </p:cNvSpPr>
          <p:nvPr>
            <p:ph type="body" sz="quarter" idx="54" hasCustomPrompt="1"/>
          </p:nvPr>
        </p:nvSpPr>
        <p:spPr>
          <a:xfrm>
            <a:off x="2741885" y="6963386"/>
            <a:ext cx="3942875" cy="292876"/>
          </a:xfrm>
          <a:prstGeom prst="rect">
            <a:avLst/>
          </a:prstGeom>
        </p:spPr>
        <p:txBody>
          <a:bodyPr anchor="ctr">
            <a:noAutofit/>
          </a:bodyPr>
          <a:lstStyle>
            <a:lvl1pPr marL="0" indent="0" algn="l">
              <a:buNone/>
              <a:defRPr sz="1400" b="0" i="0">
                <a:solidFill>
                  <a:srgbClr val="0D1C48"/>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Conclusion</a:t>
            </a:r>
            <a:endParaRPr lang="en-US" dirty="0"/>
          </a:p>
        </p:txBody>
      </p:sp>
      <p:sp>
        <p:nvSpPr>
          <p:cNvPr id="81" name="Slide Number Placeholder 5">
            <a:extLst>
              <a:ext uri="{FF2B5EF4-FFF2-40B4-BE49-F238E27FC236}">
                <a16:creationId xmlns:a16="http://schemas.microsoft.com/office/drawing/2014/main" id="{184564D9-D416-2621-9930-A15549C59F96}"/>
              </a:ext>
            </a:extLst>
          </p:cNvPr>
          <p:cNvSpPr>
            <a:spLocks noGrp="1"/>
          </p:cNvSpPr>
          <p:nvPr>
            <p:ph type="sldNum" sz="quarter" idx="4"/>
          </p:nvPr>
        </p:nvSpPr>
        <p:spPr>
          <a:xfrm>
            <a:off x="7030922" y="10219096"/>
            <a:ext cx="372588" cy="363596"/>
          </a:xfrm>
          <a:prstGeom prst="rect">
            <a:avLst/>
          </a:prstGeom>
        </p:spPr>
        <p:txBody>
          <a:bodyPr vert="horz" lIns="91440" tIns="45720" rIns="91440" bIns="45720" rtlCol="0" anchor="ctr"/>
          <a:lstStyle>
            <a:lvl1pPr algn="r">
              <a:defRPr sz="900">
                <a:solidFill>
                  <a:srgbClr val="1D4C60"/>
                </a:solidFill>
                <a:latin typeface="Calibri" panose="020F0502020204030204" pitchFamily="34" charset="0"/>
                <a:ea typeface="Noto Sans" panose="020B0502040504020204" pitchFamily="34" charset="0"/>
                <a:cs typeface="Calibri" panose="020F0502020204030204" pitchFamily="34" charset="0"/>
              </a:defRPr>
            </a:lvl1pPr>
          </a:lstStyle>
          <a:p>
            <a:fld id="{9C527BFA-2C0E-4CEC-B6A5-913A56FEF4B4}" type="slidenum">
              <a:rPr lang="fr-CA" smtClean="0"/>
              <a:pPr/>
              <a:t>‹#›</a:t>
            </a:fld>
            <a:endParaRPr lang="fr-CA" dirty="0"/>
          </a:p>
        </p:txBody>
      </p:sp>
      <p:sp>
        <p:nvSpPr>
          <p:cNvPr id="4" name="Picture Placeholder 3">
            <a:extLst>
              <a:ext uri="{FF2B5EF4-FFF2-40B4-BE49-F238E27FC236}">
                <a16:creationId xmlns:a16="http://schemas.microsoft.com/office/drawing/2014/main" id="{FB83C495-F66E-E0EB-15A1-2CDA3EF437F8}"/>
              </a:ext>
            </a:extLst>
          </p:cNvPr>
          <p:cNvSpPr>
            <a:spLocks noGrp="1"/>
          </p:cNvSpPr>
          <p:nvPr>
            <p:ph type="pic" sz="quarter" idx="55"/>
          </p:nvPr>
        </p:nvSpPr>
        <p:spPr>
          <a:xfrm>
            <a:off x="967154" y="673939"/>
            <a:ext cx="6592520" cy="268732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7" name="TextBox 6">
            <a:extLst>
              <a:ext uri="{FF2B5EF4-FFF2-40B4-BE49-F238E27FC236}">
                <a16:creationId xmlns:a16="http://schemas.microsoft.com/office/drawing/2014/main" id="{17BD6068-E998-6938-E1BC-03B7443232C1}"/>
              </a:ext>
            </a:extLst>
          </p:cNvPr>
          <p:cNvSpPr txBox="1"/>
          <p:nvPr userDrawn="1"/>
        </p:nvSpPr>
        <p:spPr>
          <a:xfrm>
            <a:off x="3754437" y="8346609"/>
            <a:ext cx="2920683" cy="369332"/>
          </a:xfrm>
          <a:prstGeom prst="rect">
            <a:avLst/>
          </a:prstGeom>
          <a:noFill/>
        </p:spPr>
        <p:txBody>
          <a:bodyPr wrap="square">
            <a:spAutoFit/>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n-IE" sz="600" b="0" i="0" u="none" strike="noStrike" dirty="0">
                <a:solidFill>
                  <a:srgbClr val="0B3A5B"/>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Neither the European Union nor the granting authority can be held responsible for them</a:t>
            </a:r>
            <a:endParaRPr lang="en-US" sz="600" i="0" dirty="0">
              <a:solidFill>
                <a:srgbClr val="0B3A5B"/>
              </a:solidFill>
              <a:latin typeface="Calibri" panose="020F0502020204030204" pitchFamily="34" charset="0"/>
              <a:cs typeface="Calibri" panose="020F0502020204030204" pitchFamily="34" charset="0"/>
            </a:endParaRPr>
          </a:p>
        </p:txBody>
      </p:sp>
      <p:pic>
        <p:nvPicPr>
          <p:cNvPr id="8" name="Picture 7">
            <a:extLst>
              <a:ext uri="{FF2B5EF4-FFF2-40B4-BE49-F238E27FC236}">
                <a16:creationId xmlns:a16="http://schemas.microsoft.com/office/drawing/2014/main" id="{1B081936-5371-F016-7FBB-4D6883EA6DB9}"/>
              </a:ext>
            </a:extLst>
          </p:cNvPr>
          <p:cNvPicPr>
            <a:picLocks noChangeAspect="1"/>
          </p:cNvPicPr>
          <p:nvPr userDrawn="1"/>
        </p:nvPicPr>
        <p:blipFill>
          <a:blip r:embed="rId2"/>
          <a:stretch>
            <a:fillRect/>
          </a:stretch>
        </p:blipFill>
        <p:spPr>
          <a:xfrm>
            <a:off x="2225168" y="8353328"/>
            <a:ext cx="1529269" cy="340525"/>
          </a:xfrm>
          <a:prstGeom prst="rect">
            <a:avLst/>
          </a:prstGeom>
        </p:spPr>
      </p:pic>
      <p:pic>
        <p:nvPicPr>
          <p:cNvPr id="9" name="Picture 8">
            <a:extLst>
              <a:ext uri="{FF2B5EF4-FFF2-40B4-BE49-F238E27FC236}">
                <a16:creationId xmlns:a16="http://schemas.microsoft.com/office/drawing/2014/main" id="{2287FF2C-AE81-6B4D-B5C1-42BDF772E050}"/>
              </a:ext>
            </a:extLst>
          </p:cNvPr>
          <p:cNvPicPr>
            <a:picLocks noChangeAspect="1"/>
          </p:cNvPicPr>
          <p:nvPr userDrawn="1"/>
        </p:nvPicPr>
        <p:blipFill rotWithShape="1">
          <a:blip r:embed="rId3">
            <a:alphaModFix/>
            <a:extLst>
              <a:ext uri="{28A0092B-C50C-407E-A947-70E740481C1C}">
                <a14:useLocalDpi xmlns:a14="http://schemas.microsoft.com/office/drawing/2010/main" val="0"/>
              </a:ext>
            </a:extLst>
          </a:blip>
          <a:srcRect l="80686" b="57537"/>
          <a:stretch/>
        </p:blipFill>
        <p:spPr>
          <a:xfrm rot="16601113">
            <a:off x="-179391" y="8708363"/>
            <a:ext cx="2201672" cy="2302508"/>
          </a:xfrm>
          <a:prstGeom prst="rect">
            <a:avLst/>
          </a:prstGeom>
        </p:spPr>
      </p:pic>
    </p:spTree>
    <p:extLst>
      <p:ext uri="{BB962C8B-B14F-4D97-AF65-F5344CB8AC3E}">
        <p14:creationId xmlns:p14="http://schemas.microsoft.com/office/powerpoint/2010/main" val="5307380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02">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4B89B888-9D5F-5636-924B-426B38D2D12A}"/>
              </a:ext>
            </a:extLst>
          </p:cNvPr>
          <p:cNvSpPr/>
          <p:nvPr userDrawn="1"/>
        </p:nvSpPr>
        <p:spPr>
          <a:xfrm>
            <a:off x="0" y="2721935"/>
            <a:ext cx="7559675" cy="5379576"/>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solidFill>
            <a:srgbClr val="0D1C48"/>
          </a:solidFill>
          <a:ln w="30808" cap="flat">
            <a:noFill/>
            <a:prstDash val="solid"/>
            <a:miter/>
          </a:ln>
        </p:spPr>
        <p:txBody>
          <a:bodyPr rtlCol="0" anchor="ctr"/>
          <a:lstStyle/>
          <a:p>
            <a:endParaRPr lang="en-US"/>
          </a:p>
        </p:txBody>
      </p:sp>
      <p:pic>
        <p:nvPicPr>
          <p:cNvPr id="2" name="Picture 1">
            <a:extLst>
              <a:ext uri="{FF2B5EF4-FFF2-40B4-BE49-F238E27FC236}">
                <a16:creationId xmlns:a16="http://schemas.microsoft.com/office/drawing/2014/main" id="{C2DAD3A7-6218-40F5-9D70-1539DB433337}"/>
              </a:ext>
            </a:extLst>
          </p:cNvPr>
          <p:cNvPicPr>
            <a:picLocks noChangeAspect="1"/>
          </p:cNvPicPr>
          <p:nvPr userDrawn="1"/>
        </p:nvPicPr>
        <p:blipFill rotWithShape="1">
          <a:blip r:embed="rId2">
            <a:alphaModFix/>
            <a:extLst>
              <a:ext uri="{28A0092B-C50C-407E-A947-70E740481C1C}">
                <a14:useLocalDpi xmlns:a14="http://schemas.microsoft.com/office/drawing/2010/main" val="0"/>
              </a:ext>
            </a:extLst>
          </a:blip>
          <a:srcRect l="80686" b="57537"/>
          <a:stretch/>
        </p:blipFill>
        <p:spPr>
          <a:xfrm rot="16508313">
            <a:off x="-287687" y="4641137"/>
            <a:ext cx="3834798" cy="4010431"/>
          </a:xfrm>
          <a:prstGeom prst="rect">
            <a:avLst/>
          </a:prstGeom>
        </p:spPr>
      </p:pic>
      <p:sp>
        <p:nvSpPr>
          <p:cNvPr id="57" name="Text Placeholder 3">
            <a:extLst>
              <a:ext uri="{FF2B5EF4-FFF2-40B4-BE49-F238E27FC236}">
                <a16:creationId xmlns:a16="http://schemas.microsoft.com/office/drawing/2014/main" id="{72EE2CF0-D590-9D49-88CE-03DDDC527CE3}"/>
              </a:ext>
            </a:extLst>
          </p:cNvPr>
          <p:cNvSpPr>
            <a:spLocks noGrp="1"/>
          </p:cNvSpPr>
          <p:nvPr>
            <p:ph type="body" sz="quarter" idx="14" hasCustomPrompt="1"/>
          </p:nvPr>
        </p:nvSpPr>
        <p:spPr>
          <a:xfrm>
            <a:off x="456556" y="968901"/>
            <a:ext cx="4819651" cy="3109490"/>
          </a:xfrm>
          <a:prstGeom prst="rect">
            <a:avLst/>
          </a:prstGeom>
          <a:effectLst>
            <a:glow rad="127000">
              <a:srgbClr val="414141"/>
            </a:glow>
          </a:effectLst>
        </p:spPr>
        <p:txBody>
          <a:bodyPr>
            <a:noAutofit/>
          </a:bodyPr>
          <a:lstStyle>
            <a:lvl1pPr marL="0" indent="0" algn="l">
              <a:buNone/>
              <a:defRPr sz="13000" b="1">
                <a:solidFill>
                  <a:srgbClr val="EF4D84"/>
                </a:solidFill>
                <a:latin typeface="Calibri" panose="020F0502020204030204" pitchFamily="34" charset="0"/>
                <a:cs typeface="Calibri" panose="020F0502020204030204" pitchFamily="34" charset="0"/>
              </a:defRPr>
            </a:lvl1pPr>
          </a:lstStyle>
          <a:p>
            <a:pPr lvl="0"/>
            <a:r>
              <a:rPr lang="en-GB" dirty="0"/>
              <a:t>01</a:t>
            </a:r>
            <a:endParaRPr lang="en-US" dirty="0"/>
          </a:p>
        </p:txBody>
      </p:sp>
      <p:sp>
        <p:nvSpPr>
          <p:cNvPr id="9" name="Slide Number Placeholder 5">
            <a:extLst>
              <a:ext uri="{FF2B5EF4-FFF2-40B4-BE49-F238E27FC236}">
                <a16:creationId xmlns:a16="http://schemas.microsoft.com/office/drawing/2014/main" id="{30EFB463-2CCC-6D67-A87C-FCB7F8EFFBBD}"/>
              </a:ext>
            </a:extLst>
          </p:cNvPr>
          <p:cNvSpPr>
            <a:spLocks noGrp="1"/>
          </p:cNvSpPr>
          <p:nvPr>
            <p:ph type="sldNum" sz="quarter" idx="4"/>
          </p:nvPr>
        </p:nvSpPr>
        <p:spPr>
          <a:xfrm>
            <a:off x="7030922" y="10219096"/>
            <a:ext cx="372588" cy="363596"/>
          </a:xfrm>
          <a:prstGeom prst="rect">
            <a:avLst/>
          </a:prstGeom>
        </p:spPr>
        <p:txBody>
          <a:bodyPr vert="horz" lIns="91440" tIns="45720" rIns="91440" bIns="45720" rtlCol="0" anchor="ctr"/>
          <a:lstStyle>
            <a:lvl1pPr algn="r">
              <a:defRPr sz="900">
                <a:solidFill>
                  <a:srgbClr val="010101"/>
                </a:solidFill>
                <a:latin typeface="Calibri" panose="020F0502020204030204" pitchFamily="34" charset="0"/>
                <a:ea typeface="Noto Sans" panose="020B0502040504020204" pitchFamily="34" charset="0"/>
                <a:cs typeface="Calibri" panose="020F0502020204030204" pitchFamily="34" charset="0"/>
              </a:defRPr>
            </a:lvl1pPr>
          </a:lstStyle>
          <a:p>
            <a:fld id="{9C527BFA-2C0E-4CEC-B6A5-913A56FEF4B4}" type="slidenum">
              <a:rPr lang="fr-CA" smtClean="0"/>
              <a:pPr/>
              <a:t>‹#›</a:t>
            </a:fld>
            <a:endParaRPr lang="fr-CA" dirty="0"/>
          </a:p>
        </p:txBody>
      </p:sp>
    </p:spTree>
    <p:extLst>
      <p:ext uri="{BB962C8B-B14F-4D97-AF65-F5344CB8AC3E}">
        <p14:creationId xmlns:p14="http://schemas.microsoft.com/office/powerpoint/2010/main" val="38124562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Divider 01">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4B89B888-9D5F-5636-924B-426B38D2D12A}"/>
              </a:ext>
            </a:extLst>
          </p:cNvPr>
          <p:cNvSpPr/>
          <p:nvPr userDrawn="1"/>
        </p:nvSpPr>
        <p:spPr>
          <a:xfrm>
            <a:off x="2493818" y="1079845"/>
            <a:ext cx="5069577" cy="5111949"/>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solidFill>
            <a:srgbClr val="0D1C48"/>
          </a:solidFill>
          <a:ln w="30808" cap="flat">
            <a:noFill/>
            <a:prstDash val="solid"/>
            <a:miter/>
          </a:ln>
        </p:spPr>
        <p:txBody>
          <a:bodyPr rtlCol="0" anchor="ctr"/>
          <a:lstStyle/>
          <a:p>
            <a:endParaRPr lang="en-US"/>
          </a:p>
        </p:txBody>
      </p:sp>
      <p:pic>
        <p:nvPicPr>
          <p:cNvPr id="2" name="Picture 1">
            <a:extLst>
              <a:ext uri="{FF2B5EF4-FFF2-40B4-BE49-F238E27FC236}">
                <a16:creationId xmlns:a16="http://schemas.microsoft.com/office/drawing/2014/main" id="{C2DAD3A7-6218-40F5-9D70-1539DB433337}"/>
              </a:ext>
            </a:extLst>
          </p:cNvPr>
          <p:cNvPicPr>
            <a:picLocks noChangeAspect="1"/>
          </p:cNvPicPr>
          <p:nvPr userDrawn="1"/>
        </p:nvPicPr>
        <p:blipFill rotWithShape="1">
          <a:blip r:embed="rId2">
            <a:alphaModFix/>
            <a:extLst>
              <a:ext uri="{28A0092B-C50C-407E-A947-70E740481C1C}">
                <a14:useLocalDpi xmlns:a14="http://schemas.microsoft.com/office/drawing/2010/main" val="0"/>
              </a:ext>
            </a:extLst>
          </a:blip>
          <a:srcRect l="80686" b="57537"/>
          <a:stretch/>
        </p:blipFill>
        <p:spPr>
          <a:xfrm rot="11242072">
            <a:off x="5049131" y="3465373"/>
            <a:ext cx="2885996" cy="3018174"/>
          </a:xfrm>
          <a:prstGeom prst="rect">
            <a:avLst/>
          </a:prstGeom>
        </p:spPr>
      </p:pic>
      <p:sp>
        <p:nvSpPr>
          <p:cNvPr id="57" name="Text Placeholder 3">
            <a:extLst>
              <a:ext uri="{FF2B5EF4-FFF2-40B4-BE49-F238E27FC236}">
                <a16:creationId xmlns:a16="http://schemas.microsoft.com/office/drawing/2014/main" id="{72EE2CF0-D590-9D49-88CE-03DDDC527CE3}"/>
              </a:ext>
            </a:extLst>
          </p:cNvPr>
          <p:cNvSpPr>
            <a:spLocks noGrp="1"/>
          </p:cNvSpPr>
          <p:nvPr>
            <p:ph type="body" sz="quarter" idx="14" hasCustomPrompt="1"/>
          </p:nvPr>
        </p:nvSpPr>
        <p:spPr>
          <a:xfrm>
            <a:off x="2923309" y="1351673"/>
            <a:ext cx="4819651" cy="3109490"/>
          </a:xfrm>
          <a:prstGeom prst="rect">
            <a:avLst/>
          </a:prstGeom>
          <a:effectLst>
            <a:glow rad="127000">
              <a:srgbClr val="414141"/>
            </a:glow>
          </a:effectLst>
        </p:spPr>
        <p:txBody>
          <a:bodyPr>
            <a:noAutofit/>
          </a:bodyPr>
          <a:lstStyle>
            <a:lvl1pPr marL="0" indent="0" algn="l">
              <a:buNone/>
              <a:defRPr sz="13000" b="1">
                <a:solidFill>
                  <a:schemeClr val="bg1"/>
                </a:solidFill>
                <a:latin typeface="Calibri" panose="020F0502020204030204" pitchFamily="34" charset="0"/>
                <a:cs typeface="Calibri" panose="020F0502020204030204" pitchFamily="34" charset="0"/>
              </a:defRPr>
            </a:lvl1pPr>
          </a:lstStyle>
          <a:p>
            <a:pPr lvl="0"/>
            <a:r>
              <a:rPr lang="en-GB" dirty="0"/>
              <a:t>01</a:t>
            </a:r>
            <a:endParaRPr lang="en-US" dirty="0"/>
          </a:p>
        </p:txBody>
      </p:sp>
      <p:sp>
        <p:nvSpPr>
          <p:cNvPr id="9" name="Slide Number Placeholder 5">
            <a:extLst>
              <a:ext uri="{FF2B5EF4-FFF2-40B4-BE49-F238E27FC236}">
                <a16:creationId xmlns:a16="http://schemas.microsoft.com/office/drawing/2014/main" id="{30EFB463-2CCC-6D67-A87C-FCB7F8EFFBBD}"/>
              </a:ext>
            </a:extLst>
          </p:cNvPr>
          <p:cNvSpPr>
            <a:spLocks noGrp="1"/>
          </p:cNvSpPr>
          <p:nvPr>
            <p:ph type="sldNum" sz="quarter" idx="4"/>
          </p:nvPr>
        </p:nvSpPr>
        <p:spPr>
          <a:xfrm>
            <a:off x="7030922" y="10219096"/>
            <a:ext cx="372588" cy="363596"/>
          </a:xfrm>
          <a:prstGeom prst="rect">
            <a:avLst/>
          </a:prstGeom>
        </p:spPr>
        <p:txBody>
          <a:bodyPr vert="horz" lIns="91440" tIns="45720" rIns="91440" bIns="45720" rtlCol="0" anchor="ctr"/>
          <a:lstStyle>
            <a:lvl1pPr algn="r">
              <a:defRPr sz="900">
                <a:solidFill>
                  <a:srgbClr val="010101"/>
                </a:solidFill>
                <a:latin typeface="Calibri" panose="020F0502020204030204" pitchFamily="34" charset="0"/>
                <a:ea typeface="Noto Sans" panose="020B0502040504020204" pitchFamily="34" charset="0"/>
                <a:cs typeface="Calibri" panose="020F0502020204030204" pitchFamily="34" charset="0"/>
              </a:defRPr>
            </a:lvl1pPr>
          </a:lstStyle>
          <a:p>
            <a:fld id="{9C527BFA-2C0E-4CEC-B6A5-913A56FEF4B4}" type="slidenum">
              <a:rPr lang="fr-CA" smtClean="0"/>
              <a:pPr/>
              <a:t>‹#›</a:t>
            </a:fld>
            <a:endParaRPr lang="fr-CA" dirty="0"/>
          </a:p>
        </p:txBody>
      </p:sp>
      <p:sp>
        <p:nvSpPr>
          <p:cNvPr id="4" name="Picture Placeholder 3">
            <a:extLst>
              <a:ext uri="{FF2B5EF4-FFF2-40B4-BE49-F238E27FC236}">
                <a16:creationId xmlns:a16="http://schemas.microsoft.com/office/drawing/2014/main" id="{D2AF183F-B686-C5F1-987B-E4073BCA6A3F}"/>
              </a:ext>
            </a:extLst>
          </p:cNvPr>
          <p:cNvSpPr>
            <a:spLocks noGrp="1"/>
          </p:cNvSpPr>
          <p:nvPr>
            <p:ph type="pic" sz="quarter" idx="10"/>
          </p:nvPr>
        </p:nvSpPr>
        <p:spPr>
          <a:xfrm>
            <a:off x="0" y="4461163"/>
            <a:ext cx="5514109" cy="4369327"/>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en-US" dirty="0"/>
          </a:p>
          <a:p>
            <a:r>
              <a:rPr lang="en-US" dirty="0"/>
              <a:t>Drag Your Image Here</a:t>
            </a:r>
          </a:p>
        </p:txBody>
      </p:sp>
    </p:spTree>
    <p:extLst>
      <p:ext uri="{BB962C8B-B14F-4D97-AF65-F5344CB8AC3E}">
        <p14:creationId xmlns:p14="http://schemas.microsoft.com/office/powerpoint/2010/main" val="2442368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Slide 01">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04BD6C1-801F-A773-43FA-E56FFDE549FA}"/>
              </a:ext>
            </a:extLst>
          </p:cNvPr>
          <p:cNvSpPr/>
          <p:nvPr userDrawn="1"/>
        </p:nvSpPr>
        <p:spPr>
          <a:xfrm>
            <a:off x="21903" y="-1"/>
            <a:ext cx="7537772" cy="10691813"/>
          </a:xfrm>
          <a:prstGeom prst="rect">
            <a:avLst/>
          </a:prstGeom>
          <a:solidFill>
            <a:srgbClr val="0D1C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B701051D-DB10-C156-02E6-B7327F7887FB}"/>
              </a:ext>
            </a:extLst>
          </p:cNvPr>
          <p:cNvPicPr>
            <a:picLocks noChangeAspect="1"/>
          </p:cNvPicPr>
          <p:nvPr userDrawn="1"/>
        </p:nvPicPr>
        <p:blipFill rotWithShape="1">
          <a:blip r:embed="rId2">
            <a:alphaModFix/>
            <a:extLst>
              <a:ext uri="{28A0092B-C50C-407E-A947-70E740481C1C}">
                <a14:useLocalDpi xmlns:a14="http://schemas.microsoft.com/office/drawing/2010/main" val="0"/>
              </a:ext>
            </a:extLst>
          </a:blip>
          <a:srcRect l="80686" b="57537"/>
          <a:stretch/>
        </p:blipFill>
        <p:spPr>
          <a:xfrm rot="5736271">
            <a:off x="5554219" y="-303040"/>
            <a:ext cx="2201672" cy="2302508"/>
          </a:xfrm>
          <a:prstGeom prst="rect">
            <a:avLst/>
          </a:prstGeom>
        </p:spPr>
      </p:pic>
      <p:sp>
        <p:nvSpPr>
          <p:cNvPr id="29" name="Text Placeholder 32">
            <a:extLst>
              <a:ext uri="{FF2B5EF4-FFF2-40B4-BE49-F238E27FC236}">
                <a16:creationId xmlns:a16="http://schemas.microsoft.com/office/drawing/2014/main" id="{B670A47E-CE10-702B-C027-51698412A13E}"/>
              </a:ext>
            </a:extLst>
          </p:cNvPr>
          <p:cNvSpPr>
            <a:spLocks noGrp="1"/>
          </p:cNvSpPr>
          <p:nvPr>
            <p:ph type="body" sz="quarter" idx="64" hasCustomPrompt="1"/>
          </p:nvPr>
        </p:nvSpPr>
        <p:spPr>
          <a:xfrm>
            <a:off x="697281" y="1599143"/>
            <a:ext cx="5682254" cy="8415713"/>
          </a:xfrm>
          <a:prstGeom prst="rect">
            <a:avLst/>
          </a:prstGeom>
          <a:noFill/>
        </p:spPr>
        <p:txBody>
          <a:bodyPr numCol="2" spcCol="288000" anchor="t">
            <a:noAutofit/>
          </a:bodyPr>
          <a:lstStyle>
            <a:lvl1pPr marL="0" indent="0" algn="l">
              <a:lnSpc>
                <a:spcPct val="100000"/>
              </a:lnSpc>
              <a:spcBef>
                <a:spcPts val="0"/>
              </a:spcBef>
              <a:buNone/>
              <a:defRPr sz="1100" b="0" i="0">
                <a:solidFill>
                  <a:srgbClr val="0D1C48"/>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sp>
        <p:nvSpPr>
          <p:cNvPr id="3" name="Rectangle 2">
            <a:extLst>
              <a:ext uri="{FF2B5EF4-FFF2-40B4-BE49-F238E27FC236}">
                <a16:creationId xmlns:a16="http://schemas.microsoft.com/office/drawing/2014/main" id="{E503E773-055E-3A8F-B7A8-F32583576A20}"/>
              </a:ext>
            </a:extLst>
          </p:cNvPr>
          <p:cNvSpPr/>
          <p:nvPr userDrawn="1"/>
        </p:nvSpPr>
        <p:spPr>
          <a:xfrm>
            <a:off x="192316" y="252924"/>
            <a:ext cx="6818084" cy="102140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 Placeholder 32">
            <a:extLst>
              <a:ext uri="{FF2B5EF4-FFF2-40B4-BE49-F238E27FC236}">
                <a16:creationId xmlns:a16="http://schemas.microsoft.com/office/drawing/2014/main" id="{AF76BD86-5F60-C9DD-DBE6-C425C9182F5A}"/>
              </a:ext>
            </a:extLst>
          </p:cNvPr>
          <p:cNvSpPr>
            <a:spLocks noGrp="1"/>
          </p:cNvSpPr>
          <p:nvPr>
            <p:ph type="body" sz="quarter" idx="61" hasCustomPrompt="1"/>
          </p:nvPr>
        </p:nvSpPr>
        <p:spPr>
          <a:xfrm>
            <a:off x="-9335" y="644872"/>
            <a:ext cx="3483429" cy="586086"/>
          </a:xfrm>
          <a:prstGeom prst="rect">
            <a:avLst/>
          </a:prstGeom>
          <a:solidFill>
            <a:srgbClr val="00AAD3"/>
          </a:solidFill>
        </p:spPr>
        <p:txBody>
          <a:bodyPr anchor="ctr">
            <a:noAutofit/>
          </a:bodyPr>
          <a:lstStyle>
            <a:lvl1pPr marL="731838" indent="0" algn="l">
              <a:lnSpc>
                <a:spcPts val="3800"/>
              </a:lnSpc>
              <a:spcBef>
                <a:spcPts val="0"/>
              </a:spcBef>
              <a:buNone/>
              <a:tabLst/>
              <a:defRPr sz="30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US" dirty="0"/>
              <a:t>HEADING</a:t>
            </a:r>
          </a:p>
        </p:txBody>
      </p:sp>
      <p:sp>
        <p:nvSpPr>
          <p:cNvPr id="12" name="Slide Number Placeholder 5">
            <a:extLst>
              <a:ext uri="{FF2B5EF4-FFF2-40B4-BE49-F238E27FC236}">
                <a16:creationId xmlns:a16="http://schemas.microsoft.com/office/drawing/2014/main" id="{93F71317-5FDE-E6A7-37D6-89EF087B3444}"/>
              </a:ext>
            </a:extLst>
          </p:cNvPr>
          <p:cNvSpPr>
            <a:spLocks noGrp="1"/>
          </p:cNvSpPr>
          <p:nvPr>
            <p:ph type="sldNum" sz="quarter" idx="4"/>
          </p:nvPr>
        </p:nvSpPr>
        <p:spPr>
          <a:xfrm>
            <a:off x="6444560" y="10176900"/>
            <a:ext cx="988834" cy="465822"/>
          </a:xfrm>
          <a:prstGeom prst="rect">
            <a:avLst/>
          </a:prstGeom>
        </p:spPr>
        <p:txBody>
          <a:bodyPr vert="horz" lIns="91440" tIns="45720" rIns="91440" bIns="45720" rtlCol="0" anchor="ctr"/>
          <a:lstStyle>
            <a:lvl1pPr algn="r">
              <a:defRPr sz="8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stStyle>
          <a:p>
            <a:fld id="{CB2079F2-58AF-ED44-82D7-E04B2F6FD686}" type="slidenum">
              <a:rPr lang="en-US" smtClean="0"/>
              <a:pPr/>
              <a:t>‹#›</a:t>
            </a:fld>
            <a:endParaRPr lang="en-US" dirty="0"/>
          </a:p>
        </p:txBody>
      </p:sp>
      <p:cxnSp>
        <p:nvCxnSpPr>
          <p:cNvPr id="14" name="Straight Connector 13">
            <a:extLst>
              <a:ext uri="{FF2B5EF4-FFF2-40B4-BE49-F238E27FC236}">
                <a16:creationId xmlns:a16="http://schemas.microsoft.com/office/drawing/2014/main" id="{41F1E9AE-A8CF-14E8-1AFF-4C4A74FF46FD}"/>
              </a:ext>
            </a:extLst>
          </p:cNvPr>
          <p:cNvCxnSpPr/>
          <p:nvPr userDrawn="1"/>
        </p:nvCxnSpPr>
        <p:spPr>
          <a:xfrm>
            <a:off x="7176656" y="10282519"/>
            <a:ext cx="19070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21693C9B-2299-AD46-F290-D87C66C129CA}"/>
              </a:ext>
            </a:extLst>
          </p:cNvPr>
          <p:cNvGrpSpPr/>
          <p:nvPr userDrawn="1"/>
        </p:nvGrpSpPr>
        <p:grpSpPr>
          <a:xfrm>
            <a:off x="7246224" y="8078075"/>
            <a:ext cx="233877" cy="2268000"/>
            <a:chOff x="7246224" y="8158285"/>
            <a:chExt cx="233877" cy="2268000"/>
          </a:xfrm>
        </p:grpSpPr>
        <p:pic>
          <p:nvPicPr>
            <p:cNvPr id="6" name="Picture 5">
              <a:extLst>
                <a:ext uri="{FF2B5EF4-FFF2-40B4-BE49-F238E27FC236}">
                  <a16:creationId xmlns:a16="http://schemas.microsoft.com/office/drawing/2014/main" id="{977583D3-7F12-F9C2-D358-6AAD4B1F02E0}"/>
                </a:ext>
              </a:extLst>
            </p:cNvPr>
            <p:cNvPicPr>
              <a:picLocks noChangeAspect="1"/>
            </p:cNvPicPr>
            <p:nvPr userDrawn="1"/>
          </p:nvPicPr>
          <p:blipFill rotWithShape="1">
            <a:blip r:embed="rId3">
              <a:lum bright="70000" contrast="-7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72505" b="15154"/>
            <a:stretch/>
          </p:blipFill>
          <p:spPr>
            <a:xfrm rot="16200000">
              <a:off x="6172792" y="9231717"/>
              <a:ext cx="2268000" cy="121135"/>
            </a:xfrm>
            <a:prstGeom prst="rect">
              <a:avLst/>
            </a:prstGeom>
          </p:spPr>
        </p:pic>
        <p:pic>
          <p:nvPicPr>
            <p:cNvPr id="8" name="Picture 7">
              <a:extLst>
                <a:ext uri="{FF2B5EF4-FFF2-40B4-BE49-F238E27FC236}">
                  <a16:creationId xmlns:a16="http://schemas.microsoft.com/office/drawing/2014/main" id="{F3611E2D-8392-5E36-5471-276C1F2F466B}"/>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28719" t="80212" r="55306" b="3529"/>
            <a:stretch/>
          </p:blipFill>
          <p:spPr>
            <a:xfrm rot="16200000">
              <a:off x="7219151" y="9517091"/>
              <a:ext cx="362311" cy="159589"/>
            </a:xfrm>
            <a:prstGeom prst="rect">
              <a:avLst/>
            </a:prstGeom>
          </p:spPr>
        </p:pic>
      </p:grpSp>
    </p:spTree>
    <p:extLst>
      <p:ext uri="{BB962C8B-B14F-4D97-AF65-F5344CB8AC3E}">
        <p14:creationId xmlns:p14="http://schemas.microsoft.com/office/powerpoint/2010/main" val="25450003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Quote/Statement 03">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24E8932A-A485-43A5-A210-0AAB8AE7DC37}"/>
              </a:ext>
            </a:extLst>
          </p:cNvPr>
          <p:cNvSpPr>
            <a:spLocks noGrp="1"/>
          </p:cNvSpPr>
          <p:nvPr>
            <p:ph type="pic" sz="quarter" idx="10"/>
          </p:nvPr>
        </p:nvSpPr>
        <p:spPr>
          <a:xfrm>
            <a:off x="776964" y="760761"/>
            <a:ext cx="6005748" cy="9170292"/>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22" name="Freeform 21">
            <a:extLst>
              <a:ext uri="{FF2B5EF4-FFF2-40B4-BE49-F238E27FC236}">
                <a16:creationId xmlns:a16="http://schemas.microsoft.com/office/drawing/2014/main" id="{A97A6B7C-6C4D-0938-DE63-7C34C0A12425}"/>
              </a:ext>
            </a:extLst>
          </p:cNvPr>
          <p:cNvSpPr/>
          <p:nvPr userDrawn="1"/>
        </p:nvSpPr>
        <p:spPr>
          <a:xfrm rot="10800000">
            <a:off x="-30783" y="-1"/>
            <a:ext cx="7596693" cy="10691813"/>
          </a:xfrm>
          <a:custGeom>
            <a:avLst/>
            <a:gdLst>
              <a:gd name="connsiteX0" fmla="*/ 7385206 w 7596693"/>
              <a:gd name="connsiteY0" fmla="*/ 10480325 h 10691813"/>
              <a:gd name="connsiteX1" fmla="*/ 7385206 w 7596693"/>
              <a:gd name="connsiteY1" fmla="*/ 211487 h 10691813"/>
              <a:gd name="connsiteX2" fmla="*/ 3786072 w 7596693"/>
              <a:gd name="connsiteY2" fmla="*/ 211487 h 10691813"/>
              <a:gd name="connsiteX3" fmla="*/ 3786071 w 7596693"/>
              <a:gd name="connsiteY3" fmla="*/ 211487 h 10691813"/>
              <a:gd name="connsiteX4" fmla="*/ 211487 w 7596693"/>
              <a:gd name="connsiteY4" fmla="*/ 211487 h 10691813"/>
              <a:gd name="connsiteX5" fmla="*/ 211487 w 7596693"/>
              <a:gd name="connsiteY5" fmla="*/ 10480325 h 10691813"/>
              <a:gd name="connsiteX6" fmla="*/ 3786071 w 7596693"/>
              <a:gd name="connsiteY6" fmla="*/ 10480325 h 10691813"/>
              <a:gd name="connsiteX7" fmla="*/ 3786072 w 7596693"/>
              <a:gd name="connsiteY7" fmla="*/ 10480325 h 10691813"/>
              <a:gd name="connsiteX8" fmla="*/ 211487 w 7596693"/>
              <a:gd name="connsiteY8" fmla="*/ 10691813 h 10691813"/>
              <a:gd name="connsiteX9" fmla="*/ 0 w 7596693"/>
              <a:gd name="connsiteY9" fmla="*/ 10691813 h 10691813"/>
              <a:gd name="connsiteX10" fmla="*/ 0 w 7596693"/>
              <a:gd name="connsiteY10" fmla="*/ 18350 h 10691813"/>
              <a:gd name="connsiteX11" fmla="*/ 85060 w 7596693"/>
              <a:gd name="connsiteY11" fmla="*/ 18350 h 10691813"/>
              <a:gd name="connsiteX12" fmla="*/ 85060 w 7596693"/>
              <a:gd name="connsiteY12" fmla="*/ 0 h 10691813"/>
              <a:gd name="connsiteX13" fmla="*/ 3786071 w 7596693"/>
              <a:gd name="connsiteY13" fmla="*/ 0 h 10691813"/>
              <a:gd name="connsiteX14" fmla="*/ 3786072 w 7596693"/>
              <a:gd name="connsiteY14" fmla="*/ 0 h 10691813"/>
              <a:gd name="connsiteX15" fmla="*/ 7385206 w 7596693"/>
              <a:gd name="connsiteY15" fmla="*/ 0 h 10691813"/>
              <a:gd name="connsiteX16" fmla="*/ 7487083 w 7596693"/>
              <a:gd name="connsiteY16" fmla="*/ 0 h 10691813"/>
              <a:gd name="connsiteX17" fmla="*/ 7596693 w 7596693"/>
              <a:gd name="connsiteY17" fmla="*/ 0 h 10691813"/>
              <a:gd name="connsiteX18" fmla="*/ 7596693 w 7596693"/>
              <a:gd name="connsiteY18" fmla="*/ 10691812 h 10691813"/>
              <a:gd name="connsiteX19" fmla="*/ 7487082 w 7596693"/>
              <a:gd name="connsiteY19" fmla="*/ 10691812 h 10691813"/>
              <a:gd name="connsiteX20" fmla="*/ 7385206 w 7596693"/>
              <a:gd name="connsiteY20" fmla="*/ 10691812 h 10691813"/>
              <a:gd name="connsiteX21" fmla="*/ 3786072 w 7596693"/>
              <a:gd name="connsiteY21" fmla="*/ 10691812 h 10691813"/>
              <a:gd name="connsiteX22" fmla="*/ 3786071 w 7596693"/>
              <a:gd name="connsiteY22" fmla="*/ 10691812 h 10691813"/>
              <a:gd name="connsiteX23" fmla="*/ 211487 w 7596693"/>
              <a:gd name="connsiteY23" fmla="*/ 10691812 h 10691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596693" h="10691813">
                <a:moveTo>
                  <a:pt x="7385206" y="10480325"/>
                </a:moveTo>
                <a:lnTo>
                  <a:pt x="7385206" y="211487"/>
                </a:lnTo>
                <a:lnTo>
                  <a:pt x="3786072" y="211487"/>
                </a:lnTo>
                <a:lnTo>
                  <a:pt x="3786071" y="211487"/>
                </a:lnTo>
                <a:lnTo>
                  <a:pt x="211487" y="211487"/>
                </a:lnTo>
                <a:lnTo>
                  <a:pt x="211487" y="10480325"/>
                </a:lnTo>
                <a:lnTo>
                  <a:pt x="3786071" y="10480325"/>
                </a:lnTo>
                <a:lnTo>
                  <a:pt x="3786072" y="10480325"/>
                </a:lnTo>
                <a:close/>
                <a:moveTo>
                  <a:pt x="211487" y="10691813"/>
                </a:moveTo>
                <a:lnTo>
                  <a:pt x="0" y="10691813"/>
                </a:lnTo>
                <a:lnTo>
                  <a:pt x="0" y="18350"/>
                </a:lnTo>
                <a:lnTo>
                  <a:pt x="85060" y="18350"/>
                </a:lnTo>
                <a:lnTo>
                  <a:pt x="85060" y="0"/>
                </a:lnTo>
                <a:lnTo>
                  <a:pt x="3786071" y="0"/>
                </a:lnTo>
                <a:lnTo>
                  <a:pt x="3786072" y="0"/>
                </a:lnTo>
                <a:lnTo>
                  <a:pt x="7385206" y="0"/>
                </a:lnTo>
                <a:lnTo>
                  <a:pt x="7487083" y="0"/>
                </a:lnTo>
                <a:lnTo>
                  <a:pt x="7596693" y="0"/>
                </a:lnTo>
                <a:lnTo>
                  <a:pt x="7596693" y="10691812"/>
                </a:lnTo>
                <a:lnTo>
                  <a:pt x="7487082" y="10691812"/>
                </a:lnTo>
                <a:lnTo>
                  <a:pt x="7385206" y="10691812"/>
                </a:lnTo>
                <a:lnTo>
                  <a:pt x="3786072" y="10691812"/>
                </a:lnTo>
                <a:lnTo>
                  <a:pt x="3786071" y="10691812"/>
                </a:lnTo>
                <a:lnTo>
                  <a:pt x="211487" y="10691812"/>
                </a:lnTo>
                <a:close/>
              </a:path>
            </a:pathLst>
          </a:custGeom>
          <a:solidFill>
            <a:srgbClr val="0D1C4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529"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163566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Statement 01">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69080A93-BA24-F38B-739F-16FE9DDF3E11}"/>
              </a:ext>
            </a:extLst>
          </p:cNvPr>
          <p:cNvSpPr/>
          <p:nvPr userDrawn="1"/>
        </p:nvSpPr>
        <p:spPr>
          <a:xfrm rot="5400000">
            <a:off x="1225776" y="-1225776"/>
            <a:ext cx="5108448" cy="7560000"/>
          </a:xfrm>
          <a:prstGeom prst="rect">
            <a:avLst/>
          </a:prstGeom>
          <a:solidFill>
            <a:srgbClr val="0D1C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8" name="Text Placeholder 32">
            <a:extLst>
              <a:ext uri="{FF2B5EF4-FFF2-40B4-BE49-F238E27FC236}">
                <a16:creationId xmlns:a16="http://schemas.microsoft.com/office/drawing/2014/main" id="{9E177808-669D-283C-7D6E-53FC30C84236}"/>
              </a:ext>
            </a:extLst>
          </p:cNvPr>
          <p:cNvSpPr>
            <a:spLocks noGrp="1"/>
          </p:cNvSpPr>
          <p:nvPr>
            <p:ph type="body" sz="quarter" idx="61" hasCustomPrompt="1"/>
          </p:nvPr>
        </p:nvSpPr>
        <p:spPr>
          <a:xfrm>
            <a:off x="664758" y="993757"/>
            <a:ext cx="4159271" cy="671785"/>
          </a:xfrm>
          <a:prstGeom prst="rect">
            <a:avLst/>
          </a:prstGeom>
          <a:solidFill>
            <a:schemeClr val="bg1"/>
          </a:solidFill>
        </p:spPr>
        <p:txBody>
          <a:bodyPr anchor="ctr">
            <a:noAutofit/>
          </a:bodyPr>
          <a:lstStyle>
            <a:lvl1pPr marL="0" indent="0" algn="l">
              <a:lnSpc>
                <a:spcPts val="3800"/>
              </a:lnSpc>
              <a:spcBef>
                <a:spcPts val="0"/>
              </a:spcBef>
              <a:buNone/>
              <a:defRPr sz="3500" b="1" i="0" spc="0">
                <a:solidFill>
                  <a:srgbClr val="F58220"/>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US" dirty="0"/>
              <a:t>YOUR TEXT HERE</a:t>
            </a:r>
          </a:p>
        </p:txBody>
      </p:sp>
      <p:sp>
        <p:nvSpPr>
          <p:cNvPr id="19" name="Text Placeholder 32">
            <a:extLst>
              <a:ext uri="{FF2B5EF4-FFF2-40B4-BE49-F238E27FC236}">
                <a16:creationId xmlns:a16="http://schemas.microsoft.com/office/drawing/2014/main" id="{150450FD-DF74-4A1E-DAB4-34979C959B90}"/>
              </a:ext>
            </a:extLst>
          </p:cNvPr>
          <p:cNvSpPr>
            <a:spLocks noGrp="1"/>
          </p:cNvSpPr>
          <p:nvPr>
            <p:ph type="body" sz="quarter" idx="62" hasCustomPrompt="1"/>
          </p:nvPr>
        </p:nvSpPr>
        <p:spPr>
          <a:xfrm>
            <a:off x="664759" y="1849054"/>
            <a:ext cx="4159270" cy="671785"/>
          </a:xfrm>
          <a:prstGeom prst="rect">
            <a:avLst/>
          </a:prstGeom>
          <a:solidFill>
            <a:schemeClr val="bg1"/>
          </a:solidFill>
        </p:spPr>
        <p:txBody>
          <a:bodyPr anchor="ctr">
            <a:noAutofit/>
          </a:bodyPr>
          <a:lstStyle>
            <a:lvl1pPr marL="0" indent="0" algn="l">
              <a:lnSpc>
                <a:spcPts val="3800"/>
              </a:lnSpc>
              <a:spcBef>
                <a:spcPts val="0"/>
              </a:spcBef>
              <a:buNone/>
              <a:defRPr sz="3500" b="1" i="0" spc="0">
                <a:solidFill>
                  <a:srgbClr val="F58220"/>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US" dirty="0"/>
              <a:t>YOUR TEXT HERE</a:t>
            </a:r>
          </a:p>
        </p:txBody>
      </p:sp>
      <p:sp>
        <p:nvSpPr>
          <p:cNvPr id="25" name="Text Placeholder 32">
            <a:extLst>
              <a:ext uri="{FF2B5EF4-FFF2-40B4-BE49-F238E27FC236}">
                <a16:creationId xmlns:a16="http://schemas.microsoft.com/office/drawing/2014/main" id="{08C6061D-F5F3-3BE5-67FF-EC4329788DD8}"/>
              </a:ext>
            </a:extLst>
          </p:cNvPr>
          <p:cNvSpPr>
            <a:spLocks noGrp="1"/>
          </p:cNvSpPr>
          <p:nvPr>
            <p:ph type="body" sz="quarter" idx="63" hasCustomPrompt="1"/>
          </p:nvPr>
        </p:nvSpPr>
        <p:spPr>
          <a:xfrm>
            <a:off x="664758" y="2704351"/>
            <a:ext cx="4159269" cy="671785"/>
          </a:xfrm>
          <a:prstGeom prst="rect">
            <a:avLst/>
          </a:prstGeom>
          <a:solidFill>
            <a:schemeClr val="bg1"/>
          </a:solidFill>
        </p:spPr>
        <p:txBody>
          <a:bodyPr anchor="ctr">
            <a:noAutofit/>
          </a:bodyPr>
          <a:lstStyle>
            <a:lvl1pPr marL="0" indent="0" algn="l">
              <a:lnSpc>
                <a:spcPts val="3800"/>
              </a:lnSpc>
              <a:spcBef>
                <a:spcPts val="0"/>
              </a:spcBef>
              <a:buNone/>
              <a:defRPr sz="3500" b="1" i="0" spc="0">
                <a:solidFill>
                  <a:srgbClr val="F58220"/>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US" dirty="0"/>
              <a:t>YOUR TEXT HERE</a:t>
            </a:r>
          </a:p>
        </p:txBody>
      </p:sp>
      <p:sp>
        <p:nvSpPr>
          <p:cNvPr id="31" name="Text Placeholder 32">
            <a:extLst>
              <a:ext uri="{FF2B5EF4-FFF2-40B4-BE49-F238E27FC236}">
                <a16:creationId xmlns:a16="http://schemas.microsoft.com/office/drawing/2014/main" id="{E3828B49-DB6D-4C9E-7FCB-F5B0A3067B37}"/>
              </a:ext>
            </a:extLst>
          </p:cNvPr>
          <p:cNvSpPr>
            <a:spLocks noGrp="1"/>
          </p:cNvSpPr>
          <p:nvPr>
            <p:ph type="body" sz="quarter" idx="48" hasCustomPrompt="1"/>
          </p:nvPr>
        </p:nvSpPr>
        <p:spPr>
          <a:xfrm>
            <a:off x="767886" y="5474208"/>
            <a:ext cx="6010866" cy="4223848"/>
          </a:xfrm>
          <a:prstGeom prst="rect">
            <a:avLst/>
          </a:prstGeom>
        </p:spPr>
        <p:txBody>
          <a:bodyPr numCol="2" spcCol="288000" anchor="t">
            <a:noAutofit/>
          </a:bodyPr>
          <a:lstStyle>
            <a:lvl1pPr marL="0" indent="0" algn="l">
              <a:lnSpc>
                <a:spcPct val="100000"/>
              </a:lnSpc>
              <a:spcBef>
                <a:spcPts val="0"/>
              </a:spcBef>
              <a:buNone/>
              <a:defRPr sz="1100" b="0" i="0">
                <a:solidFill>
                  <a:srgbClr val="0D1C48"/>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sp>
        <p:nvSpPr>
          <p:cNvPr id="32" name="Slide Number Placeholder 5">
            <a:extLst>
              <a:ext uri="{FF2B5EF4-FFF2-40B4-BE49-F238E27FC236}">
                <a16:creationId xmlns:a16="http://schemas.microsoft.com/office/drawing/2014/main" id="{E144C293-21D9-3400-8609-B087F94CC36A}"/>
              </a:ext>
            </a:extLst>
          </p:cNvPr>
          <p:cNvSpPr>
            <a:spLocks noGrp="1"/>
          </p:cNvSpPr>
          <p:nvPr>
            <p:ph type="sldNum" sz="quarter" idx="4"/>
          </p:nvPr>
        </p:nvSpPr>
        <p:spPr>
          <a:xfrm>
            <a:off x="7030922" y="10219096"/>
            <a:ext cx="372588" cy="363596"/>
          </a:xfrm>
          <a:prstGeom prst="rect">
            <a:avLst/>
          </a:prstGeom>
        </p:spPr>
        <p:txBody>
          <a:bodyPr vert="horz" lIns="91440" tIns="45720" rIns="91440" bIns="45720" rtlCol="0" anchor="ctr"/>
          <a:lstStyle>
            <a:lvl1pPr algn="r">
              <a:defRPr sz="900">
                <a:solidFill>
                  <a:srgbClr val="010101"/>
                </a:solidFill>
                <a:latin typeface="Calibri" panose="020F0502020204030204" pitchFamily="34" charset="0"/>
                <a:ea typeface="Noto Sans" panose="020B0502040504020204" pitchFamily="34" charset="0"/>
                <a:cs typeface="Calibri" panose="020F0502020204030204" pitchFamily="34" charset="0"/>
              </a:defRPr>
            </a:lvl1pPr>
          </a:lstStyle>
          <a:p>
            <a:fld id="{9C527BFA-2C0E-4CEC-B6A5-913A56FEF4B4}" type="slidenum">
              <a:rPr lang="fr-CA" smtClean="0"/>
              <a:pPr/>
              <a:t>‹#›</a:t>
            </a:fld>
            <a:endParaRPr lang="fr-CA" dirty="0"/>
          </a:p>
        </p:txBody>
      </p:sp>
      <p:pic>
        <p:nvPicPr>
          <p:cNvPr id="2" name="Picture 1">
            <a:extLst>
              <a:ext uri="{FF2B5EF4-FFF2-40B4-BE49-F238E27FC236}">
                <a16:creationId xmlns:a16="http://schemas.microsoft.com/office/drawing/2014/main" id="{7DE92D3D-5816-ECC6-8BE2-5D407B0E2782}"/>
              </a:ext>
            </a:extLst>
          </p:cNvPr>
          <p:cNvPicPr>
            <a:picLocks noChangeAspect="1"/>
          </p:cNvPicPr>
          <p:nvPr userDrawn="1"/>
        </p:nvPicPr>
        <p:blipFill rotWithShape="1">
          <a:blip r:embed="rId2">
            <a:alphaModFix/>
            <a:extLst>
              <a:ext uri="{28A0092B-C50C-407E-A947-70E740481C1C}">
                <a14:useLocalDpi xmlns:a14="http://schemas.microsoft.com/office/drawing/2010/main" val="0"/>
              </a:ext>
            </a:extLst>
          </a:blip>
          <a:srcRect l="80686" b="57537"/>
          <a:stretch/>
        </p:blipFill>
        <p:spPr>
          <a:xfrm rot="11184841">
            <a:off x="4983220" y="2348312"/>
            <a:ext cx="2927099" cy="3061159"/>
          </a:xfrm>
          <a:prstGeom prst="rect">
            <a:avLst/>
          </a:prstGeom>
        </p:spPr>
      </p:pic>
    </p:spTree>
    <p:extLst>
      <p:ext uri="{BB962C8B-B14F-4D97-AF65-F5344CB8AC3E}">
        <p14:creationId xmlns:p14="http://schemas.microsoft.com/office/powerpoint/2010/main" val="10252138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Quote/Statement 05">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E088C9B4-A1F9-AF40-B9F7-65EEAED2967F}"/>
              </a:ext>
            </a:extLst>
          </p:cNvPr>
          <p:cNvSpPr/>
          <p:nvPr userDrawn="1"/>
        </p:nvSpPr>
        <p:spPr>
          <a:xfrm>
            <a:off x="1888209" y="3577645"/>
            <a:ext cx="3783257" cy="3536523"/>
          </a:xfrm>
          <a:prstGeom prst="rect">
            <a:avLst/>
          </a:prstGeom>
          <a:solidFill>
            <a:srgbClr val="0D1C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Calibri" panose="020F0502020204030204" pitchFamily="34" charset="0"/>
              <a:cs typeface="Calibri" panose="020F0502020204030204" pitchFamily="34" charset="0"/>
            </a:endParaRPr>
          </a:p>
        </p:txBody>
      </p:sp>
      <p:sp>
        <p:nvSpPr>
          <p:cNvPr id="13" name="Picture Placeholder 12">
            <a:extLst>
              <a:ext uri="{FF2B5EF4-FFF2-40B4-BE49-F238E27FC236}">
                <a16:creationId xmlns:a16="http://schemas.microsoft.com/office/drawing/2014/main" id="{63D4115E-60CA-864E-A2B1-256DD5A70E6E}"/>
              </a:ext>
            </a:extLst>
          </p:cNvPr>
          <p:cNvSpPr>
            <a:spLocks noGrp="1"/>
          </p:cNvSpPr>
          <p:nvPr>
            <p:ph type="pic" sz="quarter" idx="11"/>
          </p:nvPr>
        </p:nvSpPr>
        <p:spPr>
          <a:xfrm>
            <a:off x="0" y="0"/>
            <a:ext cx="7559675" cy="10691813"/>
          </a:xfrm>
          <a:custGeom>
            <a:avLst/>
            <a:gdLst>
              <a:gd name="connsiteX0" fmla="*/ 1888209 w 7559675"/>
              <a:gd name="connsiteY0" fmla="*/ 3577645 h 10691813"/>
              <a:gd name="connsiteX1" fmla="*/ 1888209 w 7559675"/>
              <a:gd name="connsiteY1" fmla="*/ 7114168 h 10691813"/>
              <a:gd name="connsiteX2" fmla="*/ 5671466 w 7559675"/>
              <a:gd name="connsiteY2" fmla="*/ 7114168 h 10691813"/>
              <a:gd name="connsiteX3" fmla="*/ 5671466 w 7559675"/>
              <a:gd name="connsiteY3" fmla="*/ 3577645 h 10691813"/>
              <a:gd name="connsiteX4" fmla="*/ 0 w 7559675"/>
              <a:gd name="connsiteY4" fmla="*/ 0 h 10691813"/>
              <a:gd name="connsiteX5" fmla="*/ 7559675 w 7559675"/>
              <a:gd name="connsiteY5" fmla="*/ 0 h 10691813"/>
              <a:gd name="connsiteX6" fmla="*/ 7559675 w 7559675"/>
              <a:gd name="connsiteY6" fmla="*/ 10691813 h 10691813"/>
              <a:gd name="connsiteX7" fmla="*/ 0 w 7559675"/>
              <a:gd name="connsiteY7" fmla="*/ 10691813 h 10691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59675" h="10691813">
                <a:moveTo>
                  <a:pt x="1888209" y="3577645"/>
                </a:moveTo>
                <a:lnTo>
                  <a:pt x="1888209" y="7114168"/>
                </a:lnTo>
                <a:lnTo>
                  <a:pt x="5671466" y="7114168"/>
                </a:lnTo>
                <a:lnTo>
                  <a:pt x="5671466" y="3577645"/>
                </a:lnTo>
                <a:close/>
                <a:moveTo>
                  <a:pt x="0" y="0"/>
                </a:moveTo>
                <a:lnTo>
                  <a:pt x="7559675" y="0"/>
                </a:lnTo>
                <a:lnTo>
                  <a:pt x="7559675" y="10691813"/>
                </a:lnTo>
                <a:lnTo>
                  <a:pt x="0" y="10691813"/>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7" name="Text Placeholder 32">
            <a:extLst>
              <a:ext uri="{FF2B5EF4-FFF2-40B4-BE49-F238E27FC236}">
                <a16:creationId xmlns:a16="http://schemas.microsoft.com/office/drawing/2014/main" id="{F4140FE7-5CD5-9049-AFE1-082365D6A138}"/>
              </a:ext>
            </a:extLst>
          </p:cNvPr>
          <p:cNvSpPr>
            <a:spLocks noGrp="1"/>
          </p:cNvSpPr>
          <p:nvPr>
            <p:ph type="body" sz="quarter" idx="13" hasCustomPrompt="1"/>
          </p:nvPr>
        </p:nvSpPr>
        <p:spPr>
          <a:xfrm>
            <a:off x="1888209" y="4304643"/>
            <a:ext cx="3783257" cy="1108498"/>
          </a:xfrm>
          <a:prstGeom prst="rect">
            <a:avLst/>
          </a:prstGeom>
        </p:spPr>
        <p:txBody>
          <a:bodyPr>
            <a:noAutofit/>
          </a:bodyPr>
          <a:lstStyle>
            <a:lvl1pPr marL="0" indent="0" algn="ctr">
              <a:lnSpc>
                <a:spcPts val="1980"/>
              </a:lnSpc>
              <a:spcBef>
                <a:spcPts val="0"/>
              </a:spcBef>
              <a:buNone/>
              <a:defRPr sz="1900" b="1" i="0">
                <a:solidFill>
                  <a:schemeClr val="bg1"/>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QUOTE HERE</a:t>
            </a:r>
          </a:p>
          <a:p>
            <a:pPr lvl="0"/>
            <a:endParaRPr lang="en-US" dirty="0"/>
          </a:p>
        </p:txBody>
      </p:sp>
      <p:sp>
        <p:nvSpPr>
          <p:cNvPr id="10" name="Text Placeholder 32">
            <a:extLst>
              <a:ext uri="{FF2B5EF4-FFF2-40B4-BE49-F238E27FC236}">
                <a16:creationId xmlns:a16="http://schemas.microsoft.com/office/drawing/2014/main" id="{3ACBC58C-D900-5786-5257-B15E57B9A2CA}"/>
              </a:ext>
            </a:extLst>
          </p:cNvPr>
          <p:cNvSpPr>
            <a:spLocks noGrp="1"/>
          </p:cNvSpPr>
          <p:nvPr>
            <p:ph type="body" sz="quarter" idx="14" hasCustomPrompt="1"/>
          </p:nvPr>
        </p:nvSpPr>
        <p:spPr>
          <a:xfrm>
            <a:off x="1888208" y="6140139"/>
            <a:ext cx="3783257" cy="508311"/>
          </a:xfrm>
          <a:prstGeom prst="rect">
            <a:avLst/>
          </a:prstGeom>
        </p:spPr>
        <p:txBody>
          <a:bodyPr>
            <a:noAutofit/>
          </a:bodyPr>
          <a:lstStyle>
            <a:lvl1pPr marL="0" indent="0" algn="ctr">
              <a:lnSpc>
                <a:spcPts val="1980"/>
              </a:lnSpc>
              <a:spcBef>
                <a:spcPts val="0"/>
              </a:spcBef>
              <a:buNone/>
              <a:defRPr sz="1200" b="0" i="0">
                <a:solidFill>
                  <a:schemeClr val="bg1"/>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NAME</a:t>
            </a:r>
          </a:p>
          <a:p>
            <a:pPr lvl="0"/>
            <a:endParaRPr lang="en-US" dirty="0"/>
          </a:p>
        </p:txBody>
      </p:sp>
    </p:spTree>
    <p:extLst>
      <p:ext uri="{BB962C8B-B14F-4D97-AF65-F5344CB8AC3E}">
        <p14:creationId xmlns:p14="http://schemas.microsoft.com/office/powerpoint/2010/main" val="2587255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Photo Slide 02">
    <p:spTree>
      <p:nvGrpSpPr>
        <p:cNvPr id="1" name=""/>
        <p:cNvGrpSpPr/>
        <p:nvPr/>
      </p:nvGrpSpPr>
      <p:grpSpPr>
        <a:xfrm>
          <a:off x="0" y="0"/>
          <a:ext cx="0" cy="0"/>
          <a:chOff x="0" y="0"/>
          <a:chExt cx="0" cy="0"/>
        </a:xfrm>
      </p:grpSpPr>
      <p:sp>
        <p:nvSpPr>
          <p:cNvPr id="14" name="Picture Placeholder 4">
            <a:extLst>
              <a:ext uri="{FF2B5EF4-FFF2-40B4-BE49-F238E27FC236}">
                <a16:creationId xmlns:a16="http://schemas.microsoft.com/office/drawing/2014/main" id="{AE46E42E-E499-84CF-7DDA-438BAEB4924C}"/>
              </a:ext>
            </a:extLst>
          </p:cNvPr>
          <p:cNvSpPr>
            <a:spLocks noGrp="1"/>
          </p:cNvSpPr>
          <p:nvPr>
            <p:ph type="pic" sz="quarter" idx="12"/>
          </p:nvPr>
        </p:nvSpPr>
        <p:spPr>
          <a:xfrm>
            <a:off x="475926" y="486018"/>
            <a:ext cx="2855103" cy="6872725"/>
          </a:xfrm>
          <a:custGeom>
            <a:avLst/>
            <a:gdLst>
              <a:gd name="connsiteX0" fmla="*/ 0 w 7929031"/>
              <a:gd name="connsiteY0" fmla="*/ 0 h 10623785"/>
              <a:gd name="connsiteX1" fmla="*/ 7929031 w 7929031"/>
              <a:gd name="connsiteY1" fmla="*/ 0 h 10623785"/>
              <a:gd name="connsiteX2" fmla="*/ 7929031 w 7929031"/>
              <a:gd name="connsiteY2" fmla="*/ 10623785 h 10623785"/>
              <a:gd name="connsiteX3" fmla="*/ 0 w 7929031"/>
              <a:gd name="connsiteY3" fmla="*/ 10623785 h 10623785"/>
            </a:gdLst>
            <a:ahLst/>
            <a:cxnLst>
              <a:cxn ang="0">
                <a:pos x="connsiteX0" y="connsiteY0"/>
              </a:cxn>
              <a:cxn ang="0">
                <a:pos x="connsiteX1" y="connsiteY1"/>
              </a:cxn>
              <a:cxn ang="0">
                <a:pos x="connsiteX2" y="connsiteY2"/>
              </a:cxn>
              <a:cxn ang="0">
                <a:pos x="connsiteX3" y="connsiteY3"/>
              </a:cxn>
            </a:cxnLst>
            <a:rect l="l" t="t" r="r" b="b"/>
            <a:pathLst>
              <a:path w="7929031" h="10623785">
                <a:moveTo>
                  <a:pt x="0" y="0"/>
                </a:moveTo>
                <a:lnTo>
                  <a:pt x="7929031" y="0"/>
                </a:lnTo>
                <a:lnTo>
                  <a:pt x="7929031" y="10623785"/>
                </a:lnTo>
                <a:lnTo>
                  <a:pt x="0" y="10623785"/>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4" name="Rectangle 3">
            <a:extLst>
              <a:ext uri="{FF2B5EF4-FFF2-40B4-BE49-F238E27FC236}">
                <a16:creationId xmlns:a16="http://schemas.microsoft.com/office/drawing/2014/main" id="{77CF21C0-7FD9-B862-6BD4-D0EDBC412EA1}"/>
              </a:ext>
            </a:extLst>
          </p:cNvPr>
          <p:cNvSpPr/>
          <p:nvPr userDrawn="1"/>
        </p:nvSpPr>
        <p:spPr>
          <a:xfrm>
            <a:off x="0" y="7549680"/>
            <a:ext cx="6774024" cy="2656115"/>
          </a:xfrm>
          <a:prstGeom prst="rect">
            <a:avLst/>
          </a:prstGeom>
          <a:solidFill>
            <a:srgbClr val="0D1C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32">
            <a:extLst>
              <a:ext uri="{FF2B5EF4-FFF2-40B4-BE49-F238E27FC236}">
                <a16:creationId xmlns:a16="http://schemas.microsoft.com/office/drawing/2014/main" id="{7EA15CC7-3C96-C803-0380-B91F8E3179F8}"/>
              </a:ext>
            </a:extLst>
          </p:cNvPr>
          <p:cNvSpPr>
            <a:spLocks noGrp="1"/>
          </p:cNvSpPr>
          <p:nvPr>
            <p:ph type="body" sz="quarter" idx="61" hasCustomPrompt="1"/>
          </p:nvPr>
        </p:nvSpPr>
        <p:spPr>
          <a:xfrm>
            <a:off x="2982686" y="916143"/>
            <a:ext cx="3483429" cy="586086"/>
          </a:xfrm>
          <a:prstGeom prst="rect">
            <a:avLst/>
          </a:prstGeom>
          <a:solidFill>
            <a:srgbClr val="00AAD3"/>
          </a:solidFill>
        </p:spPr>
        <p:txBody>
          <a:bodyPr anchor="ctr">
            <a:noAutofit/>
          </a:bodyPr>
          <a:lstStyle>
            <a:lvl1pPr marL="407988" indent="0" algn="l">
              <a:lnSpc>
                <a:spcPts val="3800"/>
              </a:lnSpc>
              <a:spcBef>
                <a:spcPts val="0"/>
              </a:spcBef>
              <a:buNone/>
              <a:tabLst/>
              <a:defRPr sz="30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US" dirty="0"/>
              <a:t>HEADING</a:t>
            </a:r>
          </a:p>
        </p:txBody>
      </p:sp>
      <p:sp>
        <p:nvSpPr>
          <p:cNvPr id="17" name="Text Placeholder 32">
            <a:extLst>
              <a:ext uri="{FF2B5EF4-FFF2-40B4-BE49-F238E27FC236}">
                <a16:creationId xmlns:a16="http://schemas.microsoft.com/office/drawing/2014/main" id="{DD29B760-D511-B534-9549-6F6C2F176E5F}"/>
              </a:ext>
            </a:extLst>
          </p:cNvPr>
          <p:cNvSpPr>
            <a:spLocks noGrp="1"/>
          </p:cNvSpPr>
          <p:nvPr>
            <p:ph type="body" sz="quarter" idx="48" hasCustomPrompt="1"/>
          </p:nvPr>
        </p:nvSpPr>
        <p:spPr>
          <a:xfrm>
            <a:off x="3490546" y="1932354"/>
            <a:ext cx="2975569" cy="5426389"/>
          </a:xfrm>
          <a:prstGeom prst="rect">
            <a:avLst/>
          </a:prstGeom>
        </p:spPr>
        <p:txBody>
          <a:bodyPr numCol="1" spcCol="288000" anchor="t">
            <a:noAutofit/>
          </a:bodyPr>
          <a:lstStyle>
            <a:lvl1pPr marL="0" indent="0" algn="l">
              <a:lnSpc>
                <a:spcPct val="100000"/>
              </a:lnSpc>
              <a:spcBef>
                <a:spcPts val="0"/>
              </a:spcBef>
              <a:buNone/>
              <a:defRPr sz="1100" b="0" i="0">
                <a:solidFill>
                  <a:srgbClr val="0D1C48"/>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sp>
        <p:nvSpPr>
          <p:cNvPr id="23" name="Text Placeholder 32">
            <a:extLst>
              <a:ext uri="{FF2B5EF4-FFF2-40B4-BE49-F238E27FC236}">
                <a16:creationId xmlns:a16="http://schemas.microsoft.com/office/drawing/2014/main" id="{6A55AF01-462E-D43F-42C7-EE0825567026}"/>
              </a:ext>
            </a:extLst>
          </p:cNvPr>
          <p:cNvSpPr>
            <a:spLocks noGrp="1"/>
          </p:cNvSpPr>
          <p:nvPr>
            <p:ph type="body" sz="quarter" idx="62" hasCustomPrompt="1"/>
          </p:nvPr>
        </p:nvSpPr>
        <p:spPr>
          <a:xfrm>
            <a:off x="650097" y="7863774"/>
            <a:ext cx="2540972" cy="1911895"/>
          </a:xfrm>
          <a:prstGeom prst="rect">
            <a:avLst/>
          </a:prstGeom>
          <a:noFill/>
        </p:spPr>
        <p:txBody>
          <a:bodyPr anchor="t">
            <a:noAutofit/>
          </a:bodyPr>
          <a:lstStyle>
            <a:lvl1pPr marL="20638" indent="0" algn="l">
              <a:lnSpc>
                <a:spcPts val="3800"/>
              </a:lnSpc>
              <a:spcBef>
                <a:spcPts val="0"/>
              </a:spcBef>
              <a:buNone/>
              <a:tabLst/>
              <a:defRPr sz="30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US" dirty="0"/>
              <a:t>HEADING</a:t>
            </a:r>
          </a:p>
        </p:txBody>
      </p:sp>
      <p:sp>
        <p:nvSpPr>
          <p:cNvPr id="24" name="Text Placeholder 32">
            <a:extLst>
              <a:ext uri="{FF2B5EF4-FFF2-40B4-BE49-F238E27FC236}">
                <a16:creationId xmlns:a16="http://schemas.microsoft.com/office/drawing/2014/main" id="{6314CB48-C099-200B-4341-A0C2B016D7A6}"/>
              </a:ext>
            </a:extLst>
          </p:cNvPr>
          <p:cNvSpPr>
            <a:spLocks noGrp="1"/>
          </p:cNvSpPr>
          <p:nvPr>
            <p:ph type="body" sz="quarter" idx="63" hasCustomPrompt="1"/>
          </p:nvPr>
        </p:nvSpPr>
        <p:spPr>
          <a:xfrm>
            <a:off x="3426150" y="7863774"/>
            <a:ext cx="2975569" cy="1911895"/>
          </a:xfrm>
          <a:prstGeom prst="rect">
            <a:avLst/>
          </a:prstGeom>
        </p:spPr>
        <p:txBody>
          <a:bodyPr numCol="1" spcCol="288000" anchor="t">
            <a:noAutofit/>
          </a:bodyPr>
          <a:lstStyle>
            <a:lvl1pPr marL="0" indent="0" algn="l">
              <a:lnSpc>
                <a:spcPct val="100000"/>
              </a:lnSpc>
              <a:spcBef>
                <a:spcPts val="0"/>
              </a:spcBef>
              <a:buNone/>
              <a:defRPr sz="11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sp>
        <p:nvSpPr>
          <p:cNvPr id="8" name="Slide Number Placeholder 5">
            <a:extLst>
              <a:ext uri="{FF2B5EF4-FFF2-40B4-BE49-F238E27FC236}">
                <a16:creationId xmlns:a16="http://schemas.microsoft.com/office/drawing/2014/main" id="{82CB28A3-6E2A-3E8B-D5E6-3E37EA10B74B}"/>
              </a:ext>
            </a:extLst>
          </p:cNvPr>
          <p:cNvSpPr>
            <a:spLocks noGrp="1"/>
          </p:cNvSpPr>
          <p:nvPr>
            <p:ph type="sldNum" sz="quarter" idx="4"/>
          </p:nvPr>
        </p:nvSpPr>
        <p:spPr>
          <a:xfrm>
            <a:off x="7030922" y="10219096"/>
            <a:ext cx="372588" cy="363596"/>
          </a:xfrm>
          <a:prstGeom prst="rect">
            <a:avLst/>
          </a:prstGeom>
        </p:spPr>
        <p:txBody>
          <a:bodyPr vert="horz" lIns="91440" tIns="45720" rIns="91440" bIns="45720" rtlCol="0" anchor="ctr"/>
          <a:lstStyle>
            <a:lvl1pPr algn="r">
              <a:defRPr sz="900">
                <a:solidFill>
                  <a:srgbClr val="010101"/>
                </a:solidFill>
                <a:latin typeface="Calibri" panose="020F0502020204030204" pitchFamily="34" charset="0"/>
                <a:ea typeface="Noto Sans" panose="020B0502040504020204" pitchFamily="34" charset="0"/>
                <a:cs typeface="Calibri" panose="020F0502020204030204" pitchFamily="34" charset="0"/>
              </a:defRPr>
            </a:lvl1pPr>
          </a:lstStyle>
          <a:p>
            <a:fld id="{9C527BFA-2C0E-4CEC-B6A5-913A56FEF4B4}" type="slidenum">
              <a:rPr lang="fr-CA" smtClean="0"/>
              <a:pPr/>
              <a:t>‹#›</a:t>
            </a:fld>
            <a:endParaRPr lang="fr-CA" dirty="0"/>
          </a:p>
        </p:txBody>
      </p:sp>
    </p:spTree>
    <p:extLst>
      <p:ext uri="{BB962C8B-B14F-4D97-AF65-F5344CB8AC3E}">
        <p14:creationId xmlns:p14="http://schemas.microsoft.com/office/powerpoint/2010/main" val="16991817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Final Slide 01">
    <p:spTree>
      <p:nvGrpSpPr>
        <p:cNvPr id="1" name=""/>
        <p:cNvGrpSpPr/>
        <p:nvPr/>
      </p:nvGrpSpPr>
      <p:grpSpPr>
        <a:xfrm>
          <a:off x="0" y="0"/>
          <a:ext cx="0" cy="0"/>
          <a:chOff x="0" y="0"/>
          <a:chExt cx="0" cy="0"/>
        </a:xfrm>
      </p:grpSpPr>
      <p:sp>
        <p:nvSpPr>
          <p:cNvPr id="10" name="Picture Placeholder 3">
            <a:extLst>
              <a:ext uri="{FF2B5EF4-FFF2-40B4-BE49-F238E27FC236}">
                <a16:creationId xmlns:a16="http://schemas.microsoft.com/office/drawing/2014/main" id="{13E7E78D-FA00-F8B6-8115-0F327BDFD273}"/>
              </a:ext>
            </a:extLst>
          </p:cNvPr>
          <p:cNvSpPr>
            <a:spLocks noGrp="1"/>
          </p:cNvSpPr>
          <p:nvPr>
            <p:ph type="pic" sz="quarter" idx="10"/>
          </p:nvPr>
        </p:nvSpPr>
        <p:spPr>
          <a:xfrm>
            <a:off x="-1" y="2102381"/>
            <a:ext cx="7559675" cy="7291461"/>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50" name="Text Placeholder 32">
            <a:extLst>
              <a:ext uri="{FF2B5EF4-FFF2-40B4-BE49-F238E27FC236}">
                <a16:creationId xmlns:a16="http://schemas.microsoft.com/office/drawing/2014/main" id="{396F404A-5F51-4BEC-518A-41B5D4998D57}"/>
              </a:ext>
            </a:extLst>
          </p:cNvPr>
          <p:cNvSpPr>
            <a:spLocks noGrp="1"/>
          </p:cNvSpPr>
          <p:nvPr>
            <p:ph type="body" sz="quarter" idx="30" hasCustomPrompt="1"/>
          </p:nvPr>
        </p:nvSpPr>
        <p:spPr>
          <a:xfrm>
            <a:off x="4444372" y="9065038"/>
            <a:ext cx="3115303" cy="536162"/>
          </a:xfrm>
          <a:prstGeom prst="rect">
            <a:avLst/>
          </a:prstGeom>
          <a:solidFill>
            <a:srgbClr val="00AAD3"/>
          </a:solidFill>
        </p:spPr>
        <p:txBody>
          <a:bodyPr anchor="ctr">
            <a:noAutofit/>
          </a:bodyPr>
          <a:lstStyle>
            <a:lvl1pPr marL="0" indent="0" algn="ctr">
              <a:buNone/>
              <a:defRPr sz="20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err="1"/>
              <a:t>www.website.eu</a:t>
            </a:r>
            <a:endParaRPr lang="en-US" dirty="0"/>
          </a:p>
        </p:txBody>
      </p:sp>
      <p:sp>
        <p:nvSpPr>
          <p:cNvPr id="51" name="Text Placeholder 32">
            <a:extLst>
              <a:ext uri="{FF2B5EF4-FFF2-40B4-BE49-F238E27FC236}">
                <a16:creationId xmlns:a16="http://schemas.microsoft.com/office/drawing/2014/main" id="{B8380AE6-F6F8-0F31-1E9D-EC9B04EB4D25}"/>
              </a:ext>
            </a:extLst>
          </p:cNvPr>
          <p:cNvSpPr>
            <a:spLocks noGrp="1"/>
          </p:cNvSpPr>
          <p:nvPr>
            <p:ph type="body" sz="quarter" idx="47" hasCustomPrompt="1"/>
          </p:nvPr>
        </p:nvSpPr>
        <p:spPr>
          <a:xfrm>
            <a:off x="3779836" y="7507964"/>
            <a:ext cx="3282596" cy="781609"/>
          </a:xfrm>
          <a:prstGeom prst="rect">
            <a:avLst/>
          </a:prstGeom>
        </p:spPr>
        <p:txBody>
          <a:bodyPr>
            <a:noAutofit/>
          </a:bodyPr>
          <a:lstStyle>
            <a:lvl1pPr marL="0" indent="0" algn="r">
              <a:buNone/>
              <a:defRPr sz="18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US" dirty="0"/>
              <a:t>Follow our journey</a:t>
            </a:r>
          </a:p>
        </p:txBody>
      </p:sp>
      <p:pic>
        <p:nvPicPr>
          <p:cNvPr id="2" name="Picture 1">
            <a:extLst>
              <a:ext uri="{FF2B5EF4-FFF2-40B4-BE49-F238E27FC236}">
                <a16:creationId xmlns:a16="http://schemas.microsoft.com/office/drawing/2014/main" id="{697999F3-305D-366E-4AA6-A54A96E009B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04511" y="278892"/>
            <a:ext cx="3751056" cy="1623441"/>
          </a:xfrm>
          <a:prstGeom prst="rect">
            <a:avLst/>
          </a:prstGeom>
        </p:spPr>
      </p:pic>
      <p:sp>
        <p:nvSpPr>
          <p:cNvPr id="3" name="TextBox 2">
            <a:extLst>
              <a:ext uri="{FF2B5EF4-FFF2-40B4-BE49-F238E27FC236}">
                <a16:creationId xmlns:a16="http://schemas.microsoft.com/office/drawing/2014/main" id="{7DD1C1E0-C755-5E4F-7101-9CA1C8732F7C}"/>
              </a:ext>
            </a:extLst>
          </p:cNvPr>
          <p:cNvSpPr txBox="1"/>
          <p:nvPr userDrawn="1"/>
        </p:nvSpPr>
        <p:spPr>
          <a:xfrm>
            <a:off x="2022061" y="9961558"/>
            <a:ext cx="3515550" cy="415498"/>
          </a:xfrm>
          <a:prstGeom prst="rect">
            <a:avLst/>
          </a:prstGeom>
          <a:noFill/>
        </p:spPr>
        <p:txBody>
          <a:bodyPr wrap="square">
            <a:spAutoFit/>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n-IE" sz="700" b="0" i="0" u="none" strike="noStrike" dirty="0">
                <a:solidFill>
                  <a:srgbClr val="0B3A5B"/>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Neither the European Union nor the granting authority can be held responsible for them</a:t>
            </a:r>
            <a:endParaRPr lang="en-US" sz="700" i="0" dirty="0">
              <a:solidFill>
                <a:srgbClr val="0B3A5B"/>
              </a:solidFill>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B7B2A8C5-F495-919D-C813-4171C9DC5A0A}"/>
              </a:ext>
            </a:extLst>
          </p:cNvPr>
          <p:cNvPicPr>
            <a:picLocks noChangeAspect="1"/>
          </p:cNvPicPr>
          <p:nvPr userDrawn="1"/>
        </p:nvPicPr>
        <p:blipFill>
          <a:blip r:embed="rId3"/>
          <a:stretch>
            <a:fillRect/>
          </a:stretch>
        </p:blipFill>
        <p:spPr>
          <a:xfrm>
            <a:off x="475206" y="10017729"/>
            <a:ext cx="1529269" cy="340525"/>
          </a:xfrm>
          <a:prstGeom prst="rect">
            <a:avLst/>
          </a:prstGeom>
        </p:spPr>
      </p:pic>
    </p:spTree>
    <p:extLst>
      <p:ext uri="{BB962C8B-B14F-4D97-AF65-F5344CB8AC3E}">
        <p14:creationId xmlns:p14="http://schemas.microsoft.com/office/powerpoint/2010/main" val="33517919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59D3DE8C-EA9F-1512-4604-ACCA95072AB0}"/>
              </a:ext>
            </a:extLst>
          </p:cNvPr>
          <p:cNvSpPr>
            <a:spLocks noGrp="1"/>
          </p:cNvSpPr>
          <p:nvPr>
            <p:ph type="sldNum" sz="quarter" idx="4"/>
          </p:nvPr>
        </p:nvSpPr>
        <p:spPr>
          <a:xfrm>
            <a:off x="6444560" y="10176900"/>
            <a:ext cx="988834" cy="465822"/>
          </a:xfrm>
          <a:prstGeom prst="rect">
            <a:avLst/>
          </a:prstGeom>
        </p:spPr>
        <p:txBody>
          <a:bodyPr vert="horz" lIns="91440" tIns="45720" rIns="91440" bIns="45720" rtlCol="0" anchor="ctr"/>
          <a:lstStyle>
            <a:lvl1pPr algn="r">
              <a:defRPr sz="800" b="0" i="0">
                <a:solidFill>
                  <a:srgbClr val="0D1C48"/>
                </a:solidFill>
                <a:latin typeface="Calibri" panose="020F0502020204030204" pitchFamily="34" charset="0"/>
                <a:ea typeface="Open Sans" panose="020B0606030504020204" pitchFamily="34" charset="0"/>
                <a:cs typeface="Calibri" panose="020F0502020204030204" pitchFamily="34" charset="0"/>
              </a:defRPr>
            </a:lvl1pPr>
          </a:lstStyle>
          <a:p>
            <a:fld id="{CB2079F2-58AF-ED44-82D7-E04B2F6FD686}" type="slidenum">
              <a:rPr lang="en-US" smtClean="0"/>
              <a:pPr/>
              <a:t>‹#›</a:t>
            </a:fld>
            <a:endParaRPr lang="en-US" dirty="0"/>
          </a:p>
        </p:txBody>
      </p:sp>
      <p:pic>
        <p:nvPicPr>
          <p:cNvPr id="2" name="Picture 1">
            <a:extLst>
              <a:ext uri="{FF2B5EF4-FFF2-40B4-BE49-F238E27FC236}">
                <a16:creationId xmlns:a16="http://schemas.microsoft.com/office/drawing/2014/main" id="{0755D8F3-9B38-FAB5-62C0-518B3492F5ED}"/>
              </a:ext>
            </a:extLst>
          </p:cNvPr>
          <p:cNvPicPr>
            <a:picLocks noChangeAspect="1"/>
          </p:cNvPicPr>
          <p:nvPr userDrawn="1"/>
        </p:nvPicPr>
        <p:blipFill rotWithShape="1">
          <a:blip r:embed="rId14">
            <a:extLst>
              <a:ext uri="{28A0092B-C50C-407E-A947-70E740481C1C}">
                <a14:useLocalDpi xmlns:a14="http://schemas.microsoft.com/office/drawing/2010/main" val="0"/>
              </a:ext>
            </a:extLst>
          </a:blip>
          <a:srcRect t="72505"/>
          <a:stretch/>
        </p:blipFill>
        <p:spPr>
          <a:xfrm rot="16200000">
            <a:off x="6247164" y="9157345"/>
            <a:ext cx="2268000" cy="269880"/>
          </a:xfrm>
          <a:prstGeom prst="rect">
            <a:avLst/>
          </a:prstGeom>
        </p:spPr>
      </p:pic>
    </p:spTree>
    <p:extLst>
      <p:ext uri="{BB962C8B-B14F-4D97-AF65-F5344CB8AC3E}">
        <p14:creationId xmlns:p14="http://schemas.microsoft.com/office/powerpoint/2010/main" val="2333879095"/>
      </p:ext>
    </p:extLst>
  </p:cSld>
  <p:clrMap bg1="lt1" tx1="dk1" bg2="lt2" tx2="dk2" accent1="accent1" accent2="accent2" accent3="accent3" accent4="accent4" accent5="accent5" accent6="accent6" hlink="hlink" folHlink="folHlink"/>
  <p:sldLayoutIdLst>
    <p:sldLayoutId id="2147483780" r:id="rId1"/>
    <p:sldLayoutId id="2147483806" r:id="rId2"/>
    <p:sldLayoutId id="2147483760" r:id="rId3"/>
    <p:sldLayoutId id="2147483798" r:id="rId4"/>
    <p:sldLayoutId id="2147483800" r:id="rId5"/>
    <p:sldLayoutId id="2147483805" r:id="rId6"/>
    <p:sldLayoutId id="2147483782" r:id="rId7"/>
    <p:sldLayoutId id="2147483786" r:id="rId8"/>
    <p:sldLayoutId id="2147483758" r:id="rId9"/>
    <p:sldLayoutId id="2147483787" r:id="rId10"/>
    <p:sldLayoutId id="2147483802" r:id="rId11"/>
    <p:sldLayoutId id="2147483804" r:id="rId12"/>
  </p:sldLayoutIdLst>
  <p:hf hdr="0" ftr="0" dt="0"/>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g"/><Relationship Id="rId1" Type="http://schemas.openxmlformats.org/officeDocument/2006/relationships/slideLayout" Target="../slideLayouts/slideLayout12.xml"/><Relationship Id="rId6" Type="http://schemas.openxmlformats.org/officeDocument/2006/relationships/hyperlink" Target="https://www.facebook.com/people/Digifabseu/61560517612358/" TargetMode="External"/><Relationship Id="rId5" Type="http://schemas.openxmlformats.org/officeDocument/2006/relationships/hyperlink" Target="https://www.instagram.com/digifabseu/" TargetMode="External"/><Relationship Id="rId4" Type="http://schemas.openxmlformats.org/officeDocument/2006/relationships/hyperlink" Target="https://www.linkedin.com/company/digifabs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 name="Graphic 12">
            <a:extLst>
              <a:ext uri="{FF2B5EF4-FFF2-40B4-BE49-F238E27FC236}">
                <a16:creationId xmlns:a16="http://schemas.microsoft.com/office/drawing/2014/main" id="{5A6686DC-018C-12D4-CD4B-43071E9C8B06}"/>
              </a:ext>
            </a:extLst>
          </p:cNvPr>
          <p:cNvGrpSpPr/>
          <p:nvPr/>
        </p:nvGrpSpPr>
        <p:grpSpPr>
          <a:xfrm rot="19311650">
            <a:off x="2217201" y="5427516"/>
            <a:ext cx="4295005" cy="2571141"/>
            <a:chOff x="-2243261" y="4194862"/>
            <a:chExt cx="621482" cy="372041"/>
          </a:xfrm>
        </p:grpSpPr>
        <p:sp>
          <p:nvSpPr>
            <p:cNvPr id="93" name="Freeform 92">
              <a:extLst>
                <a:ext uri="{FF2B5EF4-FFF2-40B4-BE49-F238E27FC236}">
                  <a16:creationId xmlns:a16="http://schemas.microsoft.com/office/drawing/2014/main" id="{BFE8E1B7-940E-BE71-1E86-2B3A6EBD2D28}"/>
                </a:ext>
              </a:extLst>
            </p:cNvPr>
            <p:cNvSpPr/>
            <p:nvPr/>
          </p:nvSpPr>
          <p:spPr>
            <a:xfrm>
              <a:off x="-2243261" y="4450166"/>
              <a:ext cx="117063" cy="116737"/>
            </a:xfrm>
            <a:custGeom>
              <a:avLst/>
              <a:gdLst>
                <a:gd name="connsiteX0" fmla="*/ 0 w 117063"/>
                <a:gd name="connsiteY0" fmla="*/ 87316 h 116737"/>
                <a:gd name="connsiteX1" fmla="*/ 83753 w 117063"/>
                <a:gd name="connsiteY1" fmla="*/ 0 h 116737"/>
                <a:gd name="connsiteX2" fmla="*/ 117063 w 117063"/>
                <a:gd name="connsiteY2" fmla="*/ 116738 h 116737"/>
              </a:gdLst>
              <a:ahLst/>
              <a:cxnLst>
                <a:cxn ang="0">
                  <a:pos x="connsiteX0" y="connsiteY0"/>
                </a:cxn>
                <a:cxn ang="0">
                  <a:pos x="connsiteX1" y="connsiteY1"/>
                </a:cxn>
                <a:cxn ang="0">
                  <a:pos x="connsiteX2" y="connsiteY2"/>
                </a:cxn>
              </a:cxnLst>
              <a:rect l="l" t="t" r="r" b="b"/>
              <a:pathLst>
                <a:path w="117063" h="116737">
                  <a:moveTo>
                    <a:pt x="0" y="87316"/>
                  </a:moveTo>
                  <a:lnTo>
                    <a:pt x="83753" y="0"/>
                  </a:lnTo>
                  <a:lnTo>
                    <a:pt x="117063" y="116738"/>
                  </a:lnTo>
                  <a:close/>
                </a:path>
              </a:pathLst>
            </a:custGeom>
            <a:solidFill>
              <a:srgbClr val="0080AA"/>
            </a:solidFill>
            <a:ln w="9502" cap="flat">
              <a:noFill/>
              <a:prstDash val="solid"/>
              <a:miter/>
            </a:ln>
          </p:spPr>
          <p:txBody>
            <a:bodyPr rtlCol="0" anchor="ctr"/>
            <a:lstStyle/>
            <a:p>
              <a:endParaRPr lang="en-US"/>
            </a:p>
          </p:txBody>
        </p:sp>
        <p:sp>
          <p:nvSpPr>
            <p:cNvPr id="94" name="Freeform 93">
              <a:extLst>
                <a:ext uri="{FF2B5EF4-FFF2-40B4-BE49-F238E27FC236}">
                  <a16:creationId xmlns:a16="http://schemas.microsoft.com/office/drawing/2014/main" id="{4CBC04A7-B37B-8410-840D-F863AA5E0512}"/>
                </a:ext>
              </a:extLst>
            </p:cNvPr>
            <p:cNvSpPr/>
            <p:nvPr/>
          </p:nvSpPr>
          <p:spPr>
            <a:xfrm>
              <a:off x="-1743600" y="4324887"/>
              <a:ext cx="83752" cy="119584"/>
            </a:xfrm>
            <a:custGeom>
              <a:avLst/>
              <a:gdLst>
                <a:gd name="connsiteX0" fmla="*/ 83753 w 83752"/>
                <a:gd name="connsiteY0" fmla="*/ 119585 h 119584"/>
                <a:gd name="connsiteX1" fmla="*/ 0 w 83752"/>
                <a:gd name="connsiteY1" fmla="*/ 105349 h 119584"/>
                <a:gd name="connsiteX2" fmla="*/ 46635 w 83752"/>
                <a:gd name="connsiteY2" fmla="*/ 0 h 119584"/>
              </a:gdLst>
              <a:ahLst/>
              <a:cxnLst>
                <a:cxn ang="0">
                  <a:pos x="connsiteX0" y="connsiteY0"/>
                </a:cxn>
                <a:cxn ang="0">
                  <a:pos x="connsiteX1" y="connsiteY1"/>
                </a:cxn>
                <a:cxn ang="0">
                  <a:pos x="connsiteX2" y="connsiteY2"/>
                </a:cxn>
              </a:cxnLst>
              <a:rect l="l" t="t" r="r" b="b"/>
              <a:pathLst>
                <a:path w="83752" h="119584">
                  <a:moveTo>
                    <a:pt x="83753" y="119585"/>
                  </a:moveTo>
                  <a:lnTo>
                    <a:pt x="0" y="105349"/>
                  </a:lnTo>
                  <a:lnTo>
                    <a:pt x="46635" y="0"/>
                  </a:lnTo>
                  <a:close/>
                </a:path>
              </a:pathLst>
            </a:custGeom>
            <a:solidFill>
              <a:srgbClr val="FAA61A"/>
            </a:solidFill>
            <a:ln w="9502" cap="flat">
              <a:noFill/>
              <a:prstDash val="solid"/>
              <a:miter/>
            </a:ln>
          </p:spPr>
          <p:txBody>
            <a:bodyPr rtlCol="0" anchor="ctr"/>
            <a:lstStyle/>
            <a:p>
              <a:endParaRPr lang="en-US"/>
            </a:p>
          </p:txBody>
        </p:sp>
        <p:sp>
          <p:nvSpPr>
            <p:cNvPr id="95" name="Freeform 94">
              <a:extLst>
                <a:ext uri="{FF2B5EF4-FFF2-40B4-BE49-F238E27FC236}">
                  <a16:creationId xmlns:a16="http://schemas.microsoft.com/office/drawing/2014/main" id="{5EECCB1C-148A-F6A7-97DF-9868AF7B469A}"/>
                </a:ext>
              </a:extLst>
            </p:cNvPr>
            <p:cNvSpPr/>
            <p:nvPr/>
          </p:nvSpPr>
          <p:spPr>
            <a:xfrm>
              <a:off x="-1922527" y="4194862"/>
              <a:ext cx="160843" cy="117686"/>
            </a:xfrm>
            <a:custGeom>
              <a:avLst/>
              <a:gdLst>
                <a:gd name="connsiteX0" fmla="*/ 160843 w 160843"/>
                <a:gd name="connsiteY0" fmla="*/ 0 h 117686"/>
                <a:gd name="connsiteX1" fmla="*/ 48539 w 160843"/>
                <a:gd name="connsiteY1" fmla="*/ 117687 h 117686"/>
                <a:gd name="connsiteX2" fmla="*/ 0 w 160843"/>
                <a:gd name="connsiteY2" fmla="*/ 28473 h 117686"/>
              </a:gdLst>
              <a:ahLst/>
              <a:cxnLst>
                <a:cxn ang="0">
                  <a:pos x="connsiteX0" y="connsiteY0"/>
                </a:cxn>
                <a:cxn ang="0">
                  <a:pos x="connsiteX1" y="connsiteY1"/>
                </a:cxn>
                <a:cxn ang="0">
                  <a:pos x="connsiteX2" y="connsiteY2"/>
                </a:cxn>
              </a:cxnLst>
              <a:rect l="l" t="t" r="r" b="b"/>
              <a:pathLst>
                <a:path w="160843" h="117686">
                  <a:moveTo>
                    <a:pt x="160843" y="0"/>
                  </a:moveTo>
                  <a:lnTo>
                    <a:pt x="48539" y="117687"/>
                  </a:lnTo>
                  <a:lnTo>
                    <a:pt x="0" y="28473"/>
                  </a:lnTo>
                  <a:close/>
                </a:path>
              </a:pathLst>
            </a:custGeom>
            <a:solidFill>
              <a:srgbClr val="FFD400"/>
            </a:solidFill>
            <a:ln w="9502" cap="flat">
              <a:noFill/>
              <a:prstDash val="solid"/>
              <a:miter/>
            </a:ln>
          </p:spPr>
          <p:txBody>
            <a:bodyPr rtlCol="0" anchor="ctr"/>
            <a:lstStyle/>
            <a:p>
              <a:endParaRPr lang="en-US"/>
            </a:p>
          </p:txBody>
        </p:sp>
        <p:sp>
          <p:nvSpPr>
            <p:cNvPr id="96" name="Freeform 95">
              <a:extLst>
                <a:ext uri="{FF2B5EF4-FFF2-40B4-BE49-F238E27FC236}">
                  <a16:creationId xmlns:a16="http://schemas.microsoft.com/office/drawing/2014/main" id="{347138DD-4FF8-CFE6-37E0-9F4DA352B9E5}"/>
                </a:ext>
              </a:extLst>
            </p:cNvPr>
            <p:cNvSpPr/>
            <p:nvPr/>
          </p:nvSpPr>
          <p:spPr>
            <a:xfrm>
              <a:off x="-2224227" y="4313498"/>
              <a:ext cx="97076" cy="74028"/>
            </a:xfrm>
            <a:custGeom>
              <a:avLst/>
              <a:gdLst>
                <a:gd name="connsiteX0" fmla="*/ 0 w 97076"/>
                <a:gd name="connsiteY0" fmla="*/ 74029 h 74028"/>
                <a:gd name="connsiteX1" fmla="*/ 66621 w 97076"/>
                <a:gd name="connsiteY1" fmla="*/ 0 h 74028"/>
                <a:gd name="connsiteX2" fmla="*/ 97077 w 97076"/>
                <a:gd name="connsiteY2" fmla="*/ 54098 h 74028"/>
              </a:gdLst>
              <a:ahLst/>
              <a:cxnLst>
                <a:cxn ang="0">
                  <a:pos x="connsiteX0" y="connsiteY0"/>
                </a:cxn>
                <a:cxn ang="0">
                  <a:pos x="connsiteX1" y="connsiteY1"/>
                </a:cxn>
                <a:cxn ang="0">
                  <a:pos x="connsiteX2" y="connsiteY2"/>
                </a:cxn>
              </a:cxnLst>
              <a:rect l="l" t="t" r="r" b="b"/>
              <a:pathLst>
                <a:path w="97076" h="74028">
                  <a:moveTo>
                    <a:pt x="0" y="74029"/>
                  </a:moveTo>
                  <a:lnTo>
                    <a:pt x="66621" y="0"/>
                  </a:lnTo>
                  <a:lnTo>
                    <a:pt x="97077" y="54098"/>
                  </a:lnTo>
                  <a:close/>
                </a:path>
              </a:pathLst>
            </a:custGeom>
            <a:solidFill>
              <a:srgbClr val="00AAD3"/>
            </a:solidFill>
            <a:ln w="9502" cap="flat">
              <a:noFill/>
              <a:prstDash val="solid"/>
              <a:miter/>
            </a:ln>
          </p:spPr>
          <p:txBody>
            <a:bodyPr rtlCol="0" anchor="ctr"/>
            <a:lstStyle/>
            <a:p>
              <a:endParaRPr lang="en-US"/>
            </a:p>
          </p:txBody>
        </p:sp>
        <p:sp>
          <p:nvSpPr>
            <p:cNvPr id="97" name="Freeform 96">
              <a:extLst>
                <a:ext uri="{FF2B5EF4-FFF2-40B4-BE49-F238E27FC236}">
                  <a16:creationId xmlns:a16="http://schemas.microsoft.com/office/drawing/2014/main" id="{166B0312-D31A-3EB7-0733-F539CEE4C437}"/>
                </a:ext>
              </a:extLst>
            </p:cNvPr>
            <p:cNvSpPr/>
            <p:nvPr/>
          </p:nvSpPr>
          <p:spPr>
            <a:xfrm>
              <a:off x="-1696966" y="4207200"/>
              <a:ext cx="75187" cy="49352"/>
            </a:xfrm>
            <a:custGeom>
              <a:avLst/>
              <a:gdLst>
                <a:gd name="connsiteX0" fmla="*/ 75187 w 75187"/>
                <a:gd name="connsiteY0" fmla="*/ 49352 h 49352"/>
                <a:gd name="connsiteX1" fmla="*/ 0 w 75187"/>
                <a:gd name="connsiteY1" fmla="*/ 42709 h 49352"/>
                <a:gd name="connsiteX2" fmla="*/ 19035 w 75187"/>
                <a:gd name="connsiteY2" fmla="*/ 0 h 49352"/>
              </a:gdLst>
              <a:ahLst/>
              <a:cxnLst>
                <a:cxn ang="0">
                  <a:pos x="connsiteX0" y="connsiteY0"/>
                </a:cxn>
                <a:cxn ang="0">
                  <a:pos x="connsiteX1" y="connsiteY1"/>
                </a:cxn>
                <a:cxn ang="0">
                  <a:pos x="connsiteX2" y="connsiteY2"/>
                </a:cxn>
              </a:cxnLst>
              <a:rect l="l" t="t" r="r" b="b"/>
              <a:pathLst>
                <a:path w="75187" h="49352">
                  <a:moveTo>
                    <a:pt x="75187" y="49352"/>
                  </a:moveTo>
                  <a:lnTo>
                    <a:pt x="0" y="42709"/>
                  </a:lnTo>
                  <a:lnTo>
                    <a:pt x="19035" y="0"/>
                  </a:lnTo>
                  <a:close/>
                </a:path>
              </a:pathLst>
            </a:custGeom>
            <a:solidFill>
              <a:srgbClr val="FAA61A"/>
            </a:solidFill>
            <a:ln w="9502" cap="flat">
              <a:noFill/>
              <a:prstDash val="solid"/>
              <a:miter/>
            </a:ln>
          </p:spPr>
          <p:txBody>
            <a:bodyPr rtlCol="0" anchor="ctr"/>
            <a:lstStyle/>
            <a:p>
              <a:endParaRPr lang="en-US"/>
            </a:p>
          </p:txBody>
        </p:sp>
        <p:sp>
          <p:nvSpPr>
            <p:cNvPr id="98" name="Freeform 97">
              <a:extLst>
                <a:ext uri="{FF2B5EF4-FFF2-40B4-BE49-F238E27FC236}">
                  <a16:creationId xmlns:a16="http://schemas.microsoft.com/office/drawing/2014/main" id="{3AC75D65-59DD-2C6C-F9B7-914E548AF6E4}"/>
                </a:ext>
              </a:extLst>
            </p:cNvPr>
            <p:cNvSpPr/>
            <p:nvPr/>
          </p:nvSpPr>
          <p:spPr>
            <a:xfrm>
              <a:off x="-1989148" y="4423592"/>
              <a:ext cx="123725" cy="122432"/>
            </a:xfrm>
            <a:custGeom>
              <a:avLst/>
              <a:gdLst>
                <a:gd name="connsiteX0" fmla="*/ 0 w 123725"/>
                <a:gd name="connsiteY0" fmla="*/ 0 h 122432"/>
                <a:gd name="connsiteX1" fmla="*/ 123726 w 123725"/>
                <a:gd name="connsiteY1" fmla="*/ 60742 h 122432"/>
                <a:gd name="connsiteX2" fmla="*/ 63766 w 123725"/>
                <a:gd name="connsiteY2" fmla="*/ 122432 h 122432"/>
              </a:gdLst>
              <a:ahLst/>
              <a:cxnLst>
                <a:cxn ang="0">
                  <a:pos x="connsiteX0" y="connsiteY0"/>
                </a:cxn>
                <a:cxn ang="0">
                  <a:pos x="connsiteX1" y="connsiteY1"/>
                </a:cxn>
                <a:cxn ang="0">
                  <a:pos x="connsiteX2" y="connsiteY2"/>
                </a:cxn>
              </a:cxnLst>
              <a:rect l="l" t="t" r="r" b="b"/>
              <a:pathLst>
                <a:path w="123725" h="122432">
                  <a:moveTo>
                    <a:pt x="0" y="0"/>
                  </a:moveTo>
                  <a:lnTo>
                    <a:pt x="123726" y="60742"/>
                  </a:lnTo>
                  <a:lnTo>
                    <a:pt x="63766" y="122432"/>
                  </a:lnTo>
                  <a:close/>
                </a:path>
              </a:pathLst>
            </a:custGeom>
            <a:solidFill>
              <a:srgbClr val="C93360"/>
            </a:solidFill>
            <a:ln w="9502" cap="flat">
              <a:noFill/>
              <a:prstDash val="solid"/>
              <a:miter/>
            </a:ln>
          </p:spPr>
          <p:txBody>
            <a:bodyPr rtlCol="0" anchor="ctr"/>
            <a:lstStyle/>
            <a:p>
              <a:endParaRPr lang="en-US"/>
            </a:p>
          </p:txBody>
        </p:sp>
      </p:grpSp>
      <p:grpSp>
        <p:nvGrpSpPr>
          <p:cNvPr id="154" name="Group 153">
            <a:extLst>
              <a:ext uri="{FF2B5EF4-FFF2-40B4-BE49-F238E27FC236}">
                <a16:creationId xmlns:a16="http://schemas.microsoft.com/office/drawing/2014/main" id="{2BCDAC50-A076-D350-7577-F53C94749466}"/>
              </a:ext>
            </a:extLst>
          </p:cNvPr>
          <p:cNvGrpSpPr/>
          <p:nvPr/>
        </p:nvGrpSpPr>
        <p:grpSpPr>
          <a:xfrm rot="20663724">
            <a:off x="5051839" y="2077943"/>
            <a:ext cx="2678670" cy="1966538"/>
            <a:chOff x="-3210224" y="5270177"/>
            <a:chExt cx="620531" cy="455561"/>
          </a:xfrm>
        </p:grpSpPr>
        <p:sp>
          <p:nvSpPr>
            <p:cNvPr id="99" name="Freeform 98">
              <a:extLst>
                <a:ext uri="{FF2B5EF4-FFF2-40B4-BE49-F238E27FC236}">
                  <a16:creationId xmlns:a16="http://schemas.microsoft.com/office/drawing/2014/main" id="{C0B0E347-DBB8-733D-63F7-A4486F7D4FB3}"/>
                </a:ext>
              </a:extLst>
            </p:cNvPr>
            <p:cNvSpPr/>
            <p:nvPr/>
          </p:nvSpPr>
          <p:spPr>
            <a:xfrm>
              <a:off x="-2660121" y="5289158"/>
              <a:ext cx="70428" cy="72130"/>
            </a:xfrm>
            <a:custGeom>
              <a:avLst/>
              <a:gdLst>
                <a:gd name="connsiteX0" fmla="*/ 0 w 70428"/>
                <a:gd name="connsiteY0" fmla="*/ 21829 h 72130"/>
                <a:gd name="connsiteX1" fmla="*/ 70428 w 70428"/>
                <a:gd name="connsiteY1" fmla="*/ 0 h 72130"/>
                <a:gd name="connsiteX2" fmla="*/ 53297 w 70428"/>
                <a:gd name="connsiteY2" fmla="*/ 72131 h 72130"/>
              </a:gdLst>
              <a:ahLst/>
              <a:cxnLst>
                <a:cxn ang="0">
                  <a:pos x="connsiteX0" y="connsiteY0"/>
                </a:cxn>
                <a:cxn ang="0">
                  <a:pos x="connsiteX1" y="connsiteY1"/>
                </a:cxn>
                <a:cxn ang="0">
                  <a:pos x="connsiteX2" y="connsiteY2"/>
                </a:cxn>
              </a:cxnLst>
              <a:rect l="l" t="t" r="r" b="b"/>
              <a:pathLst>
                <a:path w="70428" h="72130">
                  <a:moveTo>
                    <a:pt x="0" y="21829"/>
                  </a:moveTo>
                  <a:lnTo>
                    <a:pt x="70428" y="0"/>
                  </a:lnTo>
                  <a:lnTo>
                    <a:pt x="53297" y="72131"/>
                  </a:lnTo>
                  <a:close/>
                </a:path>
              </a:pathLst>
            </a:custGeom>
            <a:solidFill>
              <a:srgbClr val="0080AA"/>
            </a:solidFill>
            <a:ln w="9502" cap="flat">
              <a:noFill/>
              <a:prstDash val="solid"/>
              <a:miter/>
            </a:ln>
          </p:spPr>
          <p:txBody>
            <a:bodyPr rtlCol="0" anchor="ctr"/>
            <a:lstStyle/>
            <a:p>
              <a:endParaRPr lang="en-US"/>
            </a:p>
          </p:txBody>
        </p:sp>
        <p:sp>
          <p:nvSpPr>
            <p:cNvPr id="100" name="Freeform 99">
              <a:extLst>
                <a:ext uri="{FF2B5EF4-FFF2-40B4-BE49-F238E27FC236}">
                  <a16:creationId xmlns:a16="http://schemas.microsoft.com/office/drawing/2014/main" id="{FE97E993-6D7D-7804-0596-E3EDCA95B899}"/>
                </a:ext>
              </a:extLst>
            </p:cNvPr>
            <p:cNvSpPr/>
            <p:nvPr/>
          </p:nvSpPr>
          <p:spPr>
            <a:xfrm>
              <a:off x="-3210224" y="5637473"/>
              <a:ext cx="91366" cy="88265"/>
            </a:xfrm>
            <a:custGeom>
              <a:avLst/>
              <a:gdLst>
                <a:gd name="connsiteX0" fmla="*/ 31407 w 91366"/>
                <a:gd name="connsiteY0" fmla="*/ 88265 h 88265"/>
                <a:gd name="connsiteX1" fmla="*/ 0 w 91366"/>
                <a:gd name="connsiteY1" fmla="*/ 0 h 88265"/>
                <a:gd name="connsiteX2" fmla="*/ 91367 w 91366"/>
                <a:gd name="connsiteY2" fmla="*/ 17084 h 88265"/>
              </a:gdLst>
              <a:ahLst/>
              <a:cxnLst>
                <a:cxn ang="0">
                  <a:pos x="connsiteX0" y="connsiteY0"/>
                </a:cxn>
                <a:cxn ang="0">
                  <a:pos x="connsiteX1" y="connsiteY1"/>
                </a:cxn>
                <a:cxn ang="0">
                  <a:pos x="connsiteX2" y="connsiteY2"/>
                </a:cxn>
              </a:cxnLst>
              <a:rect l="l" t="t" r="r" b="b"/>
              <a:pathLst>
                <a:path w="91366" h="88265">
                  <a:moveTo>
                    <a:pt x="31407" y="88265"/>
                  </a:moveTo>
                  <a:lnTo>
                    <a:pt x="0" y="0"/>
                  </a:lnTo>
                  <a:lnTo>
                    <a:pt x="91367" y="17084"/>
                  </a:lnTo>
                  <a:close/>
                </a:path>
              </a:pathLst>
            </a:custGeom>
            <a:solidFill>
              <a:srgbClr val="EF4D84"/>
            </a:solidFill>
            <a:ln w="9502" cap="flat">
              <a:noFill/>
              <a:prstDash val="solid"/>
              <a:miter/>
            </a:ln>
          </p:spPr>
          <p:txBody>
            <a:bodyPr rtlCol="0" anchor="ctr"/>
            <a:lstStyle/>
            <a:p>
              <a:endParaRPr lang="en-US"/>
            </a:p>
          </p:txBody>
        </p:sp>
        <p:sp>
          <p:nvSpPr>
            <p:cNvPr id="101" name="Freeform 100">
              <a:extLst>
                <a:ext uri="{FF2B5EF4-FFF2-40B4-BE49-F238E27FC236}">
                  <a16:creationId xmlns:a16="http://schemas.microsoft.com/office/drawing/2014/main" id="{8A85B55B-6E95-B9F0-6000-93A3E2C96016}"/>
                </a:ext>
              </a:extLst>
            </p:cNvPr>
            <p:cNvSpPr/>
            <p:nvPr/>
          </p:nvSpPr>
          <p:spPr>
            <a:xfrm>
              <a:off x="-2801930" y="5533073"/>
              <a:ext cx="70428" cy="79723"/>
            </a:xfrm>
            <a:custGeom>
              <a:avLst/>
              <a:gdLst>
                <a:gd name="connsiteX0" fmla="*/ 1903 w 70428"/>
                <a:gd name="connsiteY0" fmla="*/ 79723 h 79723"/>
                <a:gd name="connsiteX1" fmla="*/ 0 w 70428"/>
                <a:gd name="connsiteY1" fmla="*/ 0 h 79723"/>
                <a:gd name="connsiteX2" fmla="*/ 70428 w 70428"/>
                <a:gd name="connsiteY2" fmla="*/ 37963 h 79723"/>
              </a:gdLst>
              <a:ahLst/>
              <a:cxnLst>
                <a:cxn ang="0">
                  <a:pos x="connsiteX0" y="connsiteY0"/>
                </a:cxn>
                <a:cxn ang="0">
                  <a:pos x="connsiteX1" y="connsiteY1"/>
                </a:cxn>
                <a:cxn ang="0">
                  <a:pos x="connsiteX2" y="connsiteY2"/>
                </a:cxn>
              </a:cxnLst>
              <a:rect l="l" t="t" r="r" b="b"/>
              <a:pathLst>
                <a:path w="70428" h="79723">
                  <a:moveTo>
                    <a:pt x="1903" y="79723"/>
                  </a:moveTo>
                  <a:lnTo>
                    <a:pt x="0" y="0"/>
                  </a:lnTo>
                  <a:lnTo>
                    <a:pt x="70428" y="37963"/>
                  </a:lnTo>
                  <a:close/>
                </a:path>
              </a:pathLst>
            </a:custGeom>
            <a:solidFill>
              <a:srgbClr val="FAA61A"/>
            </a:solidFill>
            <a:ln w="9502" cap="flat">
              <a:noFill/>
              <a:prstDash val="solid"/>
              <a:miter/>
            </a:ln>
          </p:spPr>
          <p:txBody>
            <a:bodyPr rtlCol="0" anchor="ctr"/>
            <a:lstStyle/>
            <a:p>
              <a:endParaRPr lang="en-US"/>
            </a:p>
          </p:txBody>
        </p:sp>
        <p:sp>
          <p:nvSpPr>
            <p:cNvPr id="102" name="Freeform 101">
              <a:extLst>
                <a:ext uri="{FF2B5EF4-FFF2-40B4-BE49-F238E27FC236}">
                  <a16:creationId xmlns:a16="http://schemas.microsoft.com/office/drawing/2014/main" id="{E43B021F-A513-41AD-C684-C421EFEB6465}"/>
                </a:ext>
              </a:extLst>
            </p:cNvPr>
            <p:cNvSpPr/>
            <p:nvPr/>
          </p:nvSpPr>
          <p:spPr>
            <a:xfrm>
              <a:off x="-3026539" y="5517888"/>
              <a:ext cx="92318" cy="152802"/>
            </a:xfrm>
            <a:custGeom>
              <a:avLst/>
              <a:gdLst>
                <a:gd name="connsiteX0" fmla="*/ 85656 w 92318"/>
                <a:gd name="connsiteY0" fmla="*/ 0 h 152802"/>
                <a:gd name="connsiteX1" fmla="*/ 92318 w 92318"/>
                <a:gd name="connsiteY1" fmla="*/ 152803 h 152802"/>
                <a:gd name="connsiteX2" fmla="*/ 0 w 92318"/>
                <a:gd name="connsiteY2" fmla="*/ 127177 h 152802"/>
              </a:gdLst>
              <a:ahLst/>
              <a:cxnLst>
                <a:cxn ang="0">
                  <a:pos x="connsiteX0" y="connsiteY0"/>
                </a:cxn>
                <a:cxn ang="0">
                  <a:pos x="connsiteX1" y="connsiteY1"/>
                </a:cxn>
                <a:cxn ang="0">
                  <a:pos x="connsiteX2" y="connsiteY2"/>
                </a:cxn>
              </a:cxnLst>
              <a:rect l="l" t="t" r="r" b="b"/>
              <a:pathLst>
                <a:path w="92318" h="152802">
                  <a:moveTo>
                    <a:pt x="85656" y="0"/>
                  </a:moveTo>
                  <a:lnTo>
                    <a:pt x="92318" y="152803"/>
                  </a:lnTo>
                  <a:lnTo>
                    <a:pt x="0" y="127177"/>
                  </a:lnTo>
                  <a:close/>
                </a:path>
              </a:pathLst>
            </a:custGeom>
            <a:solidFill>
              <a:srgbClr val="FFD400"/>
            </a:solidFill>
            <a:ln w="9502" cap="flat">
              <a:noFill/>
              <a:prstDash val="solid"/>
              <a:miter/>
            </a:ln>
          </p:spPr>
          <p:txBody>
            <a:bodyPr rtlCol="0" anchor="ctr"/>
            <a:lstStyle/>
            <a:p>
              <a:endParaRPr lang="en-US"/>
            </a:p>
          </p:txBody>
        </p:sp>
        <p:sp>
          <p:nvSpPr>
            <p:cNvPr id="103" name="Freeform 102">
              <a:extLst>
                <a:ext uri="{FF2B5EF4-FFF2-40B4-BE49-F238E27FC236}">
                  <a16:creationId xmlns:a16="http://schemas.microsoft.com/office/drawing/2014/main" id="{054457F6-31B0-D735-0DCF-2FA857E70495}"/>
                </a:ext>
              </a:extLst>
            </p:cNvPr>
            <p:cNvSpPr/>
            <p:nvPr/>
          </p:nvSpPr>
          <p:spPr>
            <a:xfrm>
              <a:off x="-3179769" y="5490365"/>
              <a:ext cx="82800" cy="83519"/>
            </a:xfrm>
            <a:custGeom>
              <a:avLst/>
              <a:gdLst>
                <a:gd name="connsiteX0" fmla="*/ 0 w 82800"/>
                <a:gd name="connsiteY0" fmla="*/ 0 h 83519"/>
                <a:gd name="connsiteX1" fmla="*/ 82801 w 82800"/>
                <a:gd name="connsiteY1" fmla="*/ 42709 h 83519"/>
                <a:gd name="connsiteX2" fmla="*/ 40925 w 82800"/>
                <a:gd name="connsiteY2" fmla="*/ 83520 h 83519"/>
              </a:gdLst>
              <a:ahLst/>
              <a:cxnLst>
                <a:cxn ang="0">
                  <a:pos x="connsiteX0" y="connsiteY0"/>
                </a:cxn>
                <a:cxn ang="0">
                  <a:pos x="connsiteX1" y="connsiteY1"/>
                </a:cxn>
                <a:cxn ang="0">
                  <a:pos x="connsiteX2" y="connsiteY2"/>
                </a:cxn>
              </a:cxnLst>
              <a:rect l="l" t="t" r="r" b="b"/>
              <a:pathLst>
                <a:path w="82800" h="83519">
                  <a:moveTo>
                    <a:pt x="0" y="0"/>
                  </a:moveTo>
                  <a:lnTo>
                    <a:pt x="82801" y="42709"/>
                  </a:lnTo>
                  <a:lnTo>
                    <a:pt x="40925" y="83520"/>
                  </a:lnTo>
                  <a:close/>
                </a:path>
              </a:pathLst>
            </a:custGeom>
            <a:solidFill>
              <a:srgbClr val="00AAD3"/>
            </a:solidFill>
            <a:ln w="9502" cap="flat">
              <a:noFill/>
              <a:prstDash val="solid"/>
              <a:miter/>
            </a:ln>
          </p:spPr>
          <p:txBody>
            <a:bodyPr rtlCol="0" anchor="ctr"/>
            <a:lstStyle/>
            <a:p>
              <a:endParaRPr lang="en-US"/>
            </a:p>
          </p:txBody>
        </p:sp>
        <p:sp>
          <p:nvSpPr>
            <p:cNvPr id="104" name="Freeform 103">
              <a:extLst>
                <a:ext uri="{FF2B5EF4-FFF2-40B4-BE49-F238E27FC236}">
                  <a16:creationId xmlns:a16="http://schemas.microsoft.com/office/drawing/2014/main" id="{3045C6B9-5174-6816-9D44-B49DB0A873B3}"/>
                </a:ext>
              </a:extLst>
            </p:cNvPr>
            <p:cNvSpPr/>
            <p:nvPr/>
          </p:nvSpPr>
          <p:spPr>
            <a:xfrm>
              <a:off x="-2778136" y="5270177"/>
              <a:ext cx="81849" cy="91112"/>
            </a:xfrm>
            <a:custGeom>
              <a:avLst/>
              <a:gdLst>
                <a:gd name="connsiteX0" fmla="*/ 81849 w 81849"/>
                <a:gd name="connsiteY0" fmla="*/ 91112 h 91112"/>
                <a:gd name="connsiteX1" fmla="*/ 0 w 81849"/>
                <a:gd name="connsiteY1" fmla="*/ 37963 h 91112"/>
                <a:gd name="connsiteX2" fmla="*/ 47587 w 81849"/>
                <a:gd name="connsiteY2" fmla="*/ 0 h 91112"/>
              </a:gdLst>
              <a:ahLst/>
              <a:cxnLst>
                <a:cxn ang="0">
                  <a:pos x="connsiteX0" y="connsiteY0"/>
                </a:cxn>
                <a:cxn ang="0">
                  <a:pos x="connsiteX1" y="connsiteY1"/>
                </a:cxn>
                <a:cxn ang="0">
                  <a:pos x="connsiteX2" y="connsiteY2"/>
                </a:cxn>
              </a:cxnLst>
              <a:rect l="l" t="t" r="r" b="b"/>
              <a:pathLst>
                <a:path w="81849" h="91112">
                  <a:moveTo>
                    <a:pt x="81849" y="91112"/>
                  </a:moveTo>
                  <a:lnTo>
                    <a:pt x="0" y="37963"/>
                  </a:lnTo>
                  <a:lnTo>
                    <a:pt x="47587" y="0"/>
                  </a:lnTo>
                  <a:close/>
                </a:path>
              </a:pathLst>
            </a:custGeom>
            <a:solidFill>
              <a:srgbClr val="C93360"/>
            </a:solidFill>
            <a:ln w="9502" cap="flat">
              <a:noFill/>
              <a:prstDash val="solid"/>
              <a:miter/>
            </a:ln>
          </p:spPr>
          <p:txBody>
            <a:bodyPr rtlCol="0" anchor="ctr"/>
            <a:lstStyle/>
            <a:p>
              <a:endParaRPr lang="en-US"/>
            </a:p>
          </p:txBody>
        </p:sp>
      </p:grpSp>
      <p:sp>
        <p:nvSpPr>
          <p:cNvPr id="157" name="Rectangle 156">
            <a:extLst>
              <a:ext uri="{FF2B5EF4-FFF2-40B4-BE49-F238E27FC236}">
                <a16:creationId xmlns:a16="http://schemas.microsoft.com/office/drawing/2014/main" id="{B52363D8-FCA0-481E-42E7-CFF8390CA3EB}"/>
              </a:ext>
            </a:extLst>
          </p:cNvPr>
          <p:cNvSpPr/>
          <p:nvPr/>
        </p:nvSpPr>
        <p:spPr>
          <a:xfrm>
            <a:off x="516192" y="7390667"/>
            <a:ext cx="4040818" cy="6986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158" name="TextBox 157">
            <a:extLst>
              <a:ext uri="{FF2B5EF4-FFF2-40B4-BE49-F238E27FC236}">
                <a16:creationId xmlns:a16="http://schemas.microsoft.com/office/drawing/2014/main" id="{34B7C9E0-57DC-E4BC-D656-82806DDEDBA2}"/>
              </a:ext>
            </a:extLst>
          </p:cNvPr>
          <p:cNvSpPr txBox="1"/>
          <p:nvPr/>
        </p:nvSpPr>
        <p:spPr>
          <a:xfrm>
            <a:off x="586206" y="7551444"/>
            <a:ext cx="3810641" cy="384721"/>
          </a:xfrm>
          <a:prstGeom prst="rect">
            <a:avLst/>
          </a:prstGeom>
          <a:noFill/>
        </p:spPr>
        <p:txBody>
          <a:bodyPr wrap="square" lIns="91440" tIns="45720" rIns="91440" bIns="45720" rtlCol="0" anchor="t">
            <a:spAutoFit/>
          </a:bodyPr>
          <a:lstStyle/>
          <a:p>
            <a:pPr>
              <a:lnSpc>
                <a:spcPct val="95000"/>
              </a:lnSpc>
              <a:spcAft>
                <a:spcPts val="0"/>
              </a:spcAft>
            </a:pPr>
            <a:r>
              <a:rPr sz="2000" b="1" spc="324" dirty="0">
                <a:solidFill>
                  <a:srgbClr val="F58220"/>
                </a:solidFill>
                <a:latin typeface="Calibri"/>
                <a:cs typeface="Calibri"/>
              </a:rPr>
              <a:t>Challenges of F&amp;B Sector</a:t>
            </a:r>
            <a:endParaRPr lang="en-US" sz="2000" b="1" spc="324" dirty="0">
              <a:solidFill>
                <a:srgbClr val="F58220"/>
              </a:solidFill>
              <a:latin typeface="Calibri"/>
              <a:cs typeface="Calibri"/>
            </a:endParaRPr>
          </a:p>
        </p:txBody>
      </p:sp>
      <p:pic>
        <p:nvPicPr>
          <p:cNvPr id="3" name="Picture 2">
            <a:extLst>
              <a:ext uri="{FF2B5EF4-FFF2-40B4-BE49-F238E27FC236}">
                <a16:creationId xmlns:a16="http://schemas.microsoft.com/office/drawing/2014/main" id="{3528B3CC-6DF0-5FFB-B32A-8E73749CE3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8250" y="9990403"/>
            <a:ext cx="891505" cy="311916"/>
          </a:xfrm>
          <a:prstGeom prst="rect">
            <a:avLst/>
          </a:prstGeom>
        </p:spPr>
      </p:pic>
      <p:sp>
        <p:nvSpPr>
          <p:cNvPr id="11" name="TextBox 2">
            <a:extLst>
              <a:ext uri="{FF2B5EF4-FFF2-40B4-BE49-F238E27FC236}">
                <a16:creationId xmlns:a16="http://schemas.microsoft.com/office/drawing/2014/main" id="{B44BB6FC-1A38-1F2A-F277-F26CF94ED0E2}"/>
              </a:ext>
            </a:extLst>
          </p:cNvPr>
          <p:cNvSpPr txBox="1"/>
          <p:nvPr/>
        </p:nvSpPr>
        <p:spPr>
          <a:xfrm>
            <a:off x="3902468" y="9932262"/>
            <a:ext cx="3515550" cy="415498"/>
          </a:xfrm>
          <a:prstGeom prst="rect">
            <a:avLst/>
          </a:prstGeom>
          <a:noFill/>
        </p:spPr>
        <p:txBody>
          <a:bodyPr wrap="square">
            <a:spAutoFit/>
          </a:bodyPr>
          <a:lstStyle/>
          <a:p>
            <a:pPr marL="0" marR="0" indent="0" algn="just" defTabSz="457200" rtl="0" eaLnBrk="1" fontAlgn="auto" latinLnBrk="0" hangingPunct="1">
              <a:lnSpc>
                <a:spcPct val="100000"/>
              </a:lnSpc>
              <a:spcBef>
                <a:spcPts val="0"/>
              </a:spcBef>
              <a:spcAft>
                <a:spcPts val="0"/>
              </a:spcAft>
              <a:buClrTx/>
              <a:buSzTx/>
              <a:buFontTx/>
              <a:buNone/>
              <a:tabLst/>
              <a:defRPr/>
            </a:pPr>
            <a:r>
              <a:rPr lang="en-IE" sz="700" b="0" i="0" u="none" strike="noStrike" dirty="0">
                <a:solidFill>
                  <a:srgbClr val="0B3A5B"/>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Neither the European Union nor the granting authority can be held responsible for them</a:t>
            </a:r>
            <a:endParaRPr lang="en-US" sz="700" i="0" dirty="0">
              <a:solidFill>
                <a:srgbClr val="0B3A5B"/>
              </a:solidFill>
              <a:latin typeface="Calibri" panose="020F0502020204030204" pitchFamily="34" charset="0"/>
              <a:cs typeface="Calibri" panose="020F0502020204030204" pitchFamily="34" charset="0"/>
            </a:endParaRPr>
          </a:p>
        </p:txBody>
      </p:sp>
      <p:sp>
        <p:nvSpPr>
          <p:cNvPr id="4" name="Rectangle 154">
            <a:extLst>
              <a:ext uri="{FF2B5EF4-FFF2-40B4-BE49-F238E27FC236}">
                <a16:creationId xmlns:a16="http://schemas.microsoft.com/office/drawing/2014/main" id="{8696E7B2-8055-78AE-85AB-EB449EFDCAA3}"/>
              </a:ext>
            </a:extLst>
          </p:cNvPr>
          <p:cNvSpPr/>
          <p:nvPr/>
        </p:nvSpPr>
        <p:spPr>
          <a:xfrm>
            <a:off x="516192" y="6531497"/>
            <a:ext cx="2943563" cy="6986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6" name="TextBox 155">
            <a:extLst>
              <a:ext uri="{FF2B5EF4-FFF2-40B4-BE49-F238E27FC236}">
                <a16:creationId xmlns:a16="http://schemas.microsoft.com/office/drawing/2014/main" id="{F9BF084D-D6AB-6D38-DFC4-45544B7EF0FE}"/>
              </a:ext>
            </a:extLst>
          </p:cNvPr>
          <p:cNvSpPr txBox="1"/>
          <p:nvPr/>
        </p:nvSpPr>
        <p:spPr>
          <a:xfrm>
            <a:off x="626449" y="6662390"/>
            <a:ext cx="2663101" cy="477054"/>
          </a:xfrm>
          <a:prstGeom prst="rect">
            <a:avLst/>
          </a:prstGeom>
          <a:noFill/>
        </p:spPr>
        <p:txBody>
          <a:bodyPr wrap="none" lIns="91440" tIns="45720" rIns="91440" bIns="45720" rtlCol="0" anchor="t">
            <a:spAutoFit/>
          </a:bodyPr>
          <a:lstStyle/>
          <a:p>
            <a:r>
              <a:rPr lang="pl-PL" sz="2500" b="1" spc="324" dirty="0">
                <a:solidFill>
                  <a:schemeClr val="accent1"/>
                </a:solidFill>
                <a:latin typeface="Calibri"/>
                <a:ea typeface="Calibri"/>
                <a:cs typeface="Calibri"/>
              </a:rPr>
              <a:t>MODULE CARD</a:t>
            </a:r>
            <a:endParaRPr lang="en-US" sz="2500" dirty="0">
              <a:solidFill>
                <a:schemeClr val="accent1"/>
              </a:solidFill>
              <a:ea typeface="Calibri"/>
              <a:cs typeface="Calibri"/>
            </a:endParaRPr>
          </a:p>
        </p:txBody>
      </p:sp>
    </p:spTree>
    <p:extLst>
      <p:ext uri="{BB962C8B-B14F-4D97-AF65-F5344CB8AC3E}">
        <p14:creationId xmlns:p14="http://schemas.microsoft.com/office/powerpoint/2010/main" val="27148119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7E6AE-AB09-5A63-784E-FBF7954ABB43}"/>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DF0B23F8-EBCE-0841-47C8-625B910EEFF0}"/>
              </a:ext>
            </a:extLst>
          </p:cNvPr>
          <p:cNvGrpSpPr/>
          <p:nvPr/>
        </p:nvGrpSpPr>
        <p:grpSpPr>
          <a:xfrm rot="8956236">
            <a:off x="5433445" y="-111144"/>
            <a:ext cx="2857897" cy="2098117"/>
            <a:chOff x="-3210224" y="5270177"/>
            <a:chExt cx="620531" cy="455561"/>
          </a:xfrm>
        </p:grpSpPr>
        <p:sp>
          <p:nvSpPr>
            <p:cNvPr id="4" name="Freeform 3">
              <a:extLst>
                <a:ext uri="{FF2B5EF4-FFF2-40B4-BE49-F238E27FC236}">
                  <a16:creationId xmlns:a16="http://schemas.microsoft.com/office/drawing/2014/main" id="{A74D68B8-AAC6-00E1-295E-43A96314E843}"/>
                </a:ext>
              </a:extLst>
            </p:cNvPr>
            <p:cNvSpPr/>
            <p:nvPr/>
          </p:nvSpPr>
          <p:spPr>
            <a:xfrm>
              <a:off x="-2660121" y="5289158"/>
              <a:ext cx="70428" cy="72130"/>
            </a:xfrm>
            <a:custGeom>
              <a:avLst/>
              <a:gdLst>
                <a:gd name="connsiteX0" fmla="*/ 0 w 70428"/>
                <a:gd name="connsiteY0" fmla="*/ 21829 h 72130"/>
                <a:gd name="connsiteX1" fmla="*/ 70428 w 70428"/>
                <a:gd name="connsiteY1" fmla="*/ 0 h 72130"/>
                <a:gd name="connsiteX2" fmla="*/ 53297 w 70428"/>
                <a:gd name="connsiteY2" fmla="*/ 72131 h 72130"/>
              </a:gdLst>
              <a:ahLst/>
              <a:cxnLst>
                <a:cxn ang="0">
                  <a:pos x="connsiteX0" y="connsiteY0"/>
                </a:cxn>
                <a:cxn ang="0">
                  <a:pos x="connsiteX1" y="connsiteY1"/>
                </a:cxn>
                <a:cxn ang="0">
                  <a:pos x="connsiteX2" y="connsiteY2"/>
                </a:cxn>
              </a:cxnLst>
              <a:rect l="l" t="t" r="r" b="b"/>
              <a:pathLst>
                <a:path w="70428" h="72130">
                  <a:moveTo>
                    <a:pt x="0" y="21829"/>
                  </a:moveTo>
                  <a:lnTo>
                    <a:pt x="70428" y="0"/>
                  </a:lnTo>
                  <a:lnTo>
                    <a:pt x="53297" y="72131"/>
                  </a:lnTo>
                  <a:close/>
                </a:path>
              </a:pathLst>
            </a:custGeom>
            <a:solidFill>
              <a:srgbClr val="0080AA"/>
            </a:solidFill>
            <a:ln w="9502"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E983F24F-CCE1-0A8E-6033-DDE53D5D1F48}"/>
                </a:ext>
              </a:extLst>
            </p:cNvPr>
            <p:cNvSpPr/>
            <p:nvPr/>
          </p:nvSpPr>
          <p:spPr>
            <a:xfrm>
              <a:off x="-3210224" y="5637473"/>
              <a:ext cx="91366" cy="88265"/>
            </a:xfrm>
            <a:custGeom>
              <a:avLst/>
              <a:gdLst>
                <a:gd name="connsiteX0" fmla="*/ 31407 w 91366"/>
                <a:gd name="connsiteY0" fmla="*/ 88265 h 88265"/>
                <a:gd name="connsiteX1" fmla="*/ 0 w 91366"/>
                <a:gd name="connsiteY1" fmla="*/ 0 h 88265"/>
                <a:gd name="connsiteX2" fmla="*/ 91367 w 91366"/>
                <a:gd name="connsiteY2" fmla="*/ 17084 h 88265"/>
              </a:gdLst>
              <a:ahLst/>
              <a:cxnLst>
                <a:cxn ang="0">
                  <a:pos x="connsiteX0" y="connsiteY0"/>
                </a:cxn>
                <a:cxn ang="0">
                  <a:pos x="connsiteX1" y="connsiteY1"/>
                </a:cxn>
                <a:cxn ang="0">
                  <a:pos x="connsiteX2" y="connsiteY2"/>
                </a:cxn>
              </a:cxnLst>
              <a:rect l="l" t="t" r="r" b="b"/>
              <a:pathLst>
                <a:path w="91366" h="88265">
                  <a:moveTo>
                    <a:pt x="31407" y="88265"/>
                  </a:moveTo>
                  <a:lnTo>
                    <a:pt x="0" y="0"/>
                  </a:lnTo>
                  <a:lnTo>
                    <a:pt x="91367" y="17084"/>
                  </a:lnTo>
                  <a:close/>
                </a:path>
              </a:pathLst>
            </a:custGeom>
            <a:solidFill>
              <a:srgbClr val="EF4D84"/>
            </a:solidFill>
            <a:ln w="9502"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91547008-DB32-4F29-7AA0-5EB5BC9FBB25}"/>
                </a:ext>
              </a:extLst>
            </p:cNvPr>
            <p:cNvSpPr/>
            <p:nvPr/>
          </p:nvSpPr>
          <p:spPr>
            <a:xfrm>
              <a:off x="-2801930" y="5533073"/>
              <a:ext cx="70428" cy="79723"/>
            </a:xfrm>
            <a:custGeom>
              <a:avLst/>
              <a:gdLst>
                <a:gd name="connsiteX0" fmla="*/ 1903 w 70428"/>
                <a:gd name="connsiteY0" fmla="*/ 79723 h 79723"/>
                <a:gd name="connsiteX1" fmla="*/ 0 w 70428"/>
                <a:gd name="connsiteY1" fmla="*/ 0 h 79723"/>
                <a:gd name="connsiteX2" fmla="*/ 70428 w 70428"/>
                <a:gd name="connsiteY2" fmla="*/ 37963 h 79723"/>
              </a:gdLst>
              <a:ahLst/>
              <a:cxnLst>
                <a:cxn ang="0">
                  <a:pos x="connsiteX0" y="connsiteY0"/>
                </a:cxn>
                <a:cxn ang="0">
                  <a:pos x="connsiteX1" y="connsiteY1"/>
                </a:cxn>
                <a:cxn ang="0">
                  <a:pos x="connsiteX2" y="connsiteY2"/>
                </a:cxn>
              </a:cxnLst>
              <a:rect l="l" t="t" r="r" b="b"/>
              <a:pathLst>
                <a:path w="70428" h="79723">
                  <a:moveTo>
                    <a:pt x="1903" y="79723"/>
                  </a:moveTo>
                  <a:lnTo>
                    <a:pt x="0" y="0"/>
                  </a:lnTo>
                  <a:lnTo>
                    <a:pt x="70428" y="37963"/>
                  </a:lnTo>
                  <a:close/>
                </a:path>
              </a:pathLst>
            </a:custGeom>
            <a:solidFill>
              <a:srgbClr val="FAA61A"/>
            </a:solidFill>
            <a:ln w="9502"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7DF5F347-9ACC-4C1C-4F51-94CC5DC438C3}"/>
                </a:ext>
              </a:extLst>
            </p:cNvPr>
            <p:cNvSpPr/>
            <p:nvPr/>
          </p:nvSpPr>
          <p:spPr>
            <a:xfrm>
              <a:off x="-3026539" y="5517888"/>
              <a:ext cx="92318" cy="152802"/>
            </a:xfrm>
            <a:custGeom>
              <a:avLst/>
              <a:gdLst>
                <a:gd name="connsiteX0" fmla="*/ 85656 w 92318"/>
                <a:gd name="connsiteY0" fmla="*/ 0 h 152802"/>
                <a:gd name="connsiteX1" fmla="*/ 92318 w 92318"/>
                <a:gd name="connsiteY1" fmla="*/ 152803 h 152802"/>
                <a:gd name="connsiteX2" fmla="*/ 0 w 92318"/>
                <a:gd name="connsiteY2" fmla="*/ 127177 h 152802"/>
              </a:gdLst>
              <a:ahLst/>
              <a:cxnLst>
                <a:cxn ang="0">
                  <a:pos x="connsiteX0" y="connsiteY0"/>
                </a:cxn>
                <a:cxn ang="0">
                  <a:pos x="connsiteX1" y="connsiteY1"/>
                </a:cxn>
                <a:cxn ang="0">
                  <a:pos x="connsiteX2" y="connsiteY2"/>
                </a:cxn>
              </a:cxnLst>
              <a:rect l="l" t="t" r="r" b="b"/>
              <a:pathLst>
                <a:path w="92318" h="152802">
                  <a:moveTo>
                    <a:pt x="85656" y="0"/>
                  </a:moveTo>
                  <a:lnTo>
                    <a:pt x="92318" y="152803"/>
                  </a:lnTo>
                  <a:lnTo>
                    <a:pt x="0" y="127177"/>
                  </a:lnTo>
                  <a:close/>
                </a:path>
              </a:pathLst>
            </a:custGeom>
            <a:solidFill>
              <a:srgbClr val="FFD400"/>
            </a:solidFill>
            <a:ln w="9502"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5BAA50F0-E9A4-9CAF-7542-56B1432A1388}"/>
                </a:ext>
              </a:extLst>
            </p:cNvPr>
            <p:cNvSpPr/>
            <p:nvPr/>
          </p:nvSpPr>
          <p:spPr>
            <a:xfrm>
              <a:off x="-3179769" y="5490365"/>
              <a:ext cx="82800" cy="83519"/>
            </a:xfrm>
            <a:custGeom>
              <a:avLst/>
              <a:gdLst>
                <a:gd name="connsiteX0" fmla="*/ 0 w 82800"/>
                <a:gd name="connsiteY0" fmla="*/ 0 h 83519"/>
                <a:gd name="connsiteX1" fmla="*/ 82801 w 82800"/>
                <a:gd name="connsiteY1" fmla="*/ 42709 h 83519"/>
                <a:gd name="connsiteX2" fmla="*/ 40925 w 82800"/>
                <a:gd name="connsiteY2" fmla="*/ 83520 h 83519"/>
              </a:gdLst>
              <a:ahLst/>
              <a:cxnLst>
                <a:cxn ang="0">
                  <a:pos x="connsiteX0" y="connsiteY0"/>
                </a:cxn>
                <a:cxn ang="0">
                  <a:pos x="connsiteX1" y="connsiteY1"/>
                </a:cxn>
                <a:cxn ang="0">
                  <a:pos x="connsiteX2" y="connsiteY2"/>
                </a:cxn>
              </a:cxnLst>
              <a:rect l="l" t="t" r="r" b="b"/>
              <a:pathLst>
                <a:path w="82800" h="83519">
                  <a:moveTo>
                    <a:pt x="0" y="0"/>
                  </a:moveTo>
                  <a:lnTo>
                    <a:pt x="82801" y="42709"/>
                  </a:lnTo>
                  <a:lnTo>
                    <a:pt x="40925" y="83520"/>
                  </a:lnTo>
                  <a:close/>
                </a:path>
              </a:pathLst>
            </a:custGeom>
            <a:solidFill>
              <a:srgbClr val="00AAD3"/>
            </a:solidFill>
            <a:ln w="9502"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C452546C-399C-3DE2-4F5F-0BADA2A51755}"/>
                </a:ext>
              </a:extLst>
            </p:cNvPr>
            <p:cNvSpPr/>
            <p:nvPr/>
          </p:nvSpPr>
          <p:spPr>
            <a:xfrm>
              <a:off x="-2778136" y="5270177"/>
              <a:ext cx="81849" cy="91112"/>
            </a:xfrm>
            <a:custGeom>
              <a:avLst/>
              <a:gdLst>
                <a:gd name="connsiteX0" fmla="*/ 81849 w 81849"/>
                <a:gd name="connsiteY0" fmla="*/ 91112 h 91112"/>
                <a:gd name="connsiteX1" fmla="*/ 0 w 81849"/>
                <a:gd name="connsiteY1" fmla="*/ 37963 h 91112"/>
                <a:gd name="connsiteX2" fmla="*/ 47587 w 81849"/>
                <a:gd name="connsiteY2" fmla="*/ 0 h 91112"/>
              </a:gdLst>
              <a:ahLst/>
              <a:cxnLst>
                <a:cxn ang="0">
                  <a:pos x="connsiteX0" y="connsiteY0"/>
                </a:cxn>
                <a:cxn ang="0">
                  <a:pos x="connsiteX1" y="connsiteY1"/>
                </a:cxn>
                <a:cxn ang="0">
                  <a:pos x="connsiteX2" y="connsiteY2"/>
                </a:cxn>
              </a:cxnLst>
              <a:rect l="l" t="t" r="r" b="b"/>
              <a:pathLst>
                <a:path w="81849" h="91112">
                  <a:moveTo>
                    <a:pt x="81849" y="91112"/>
                  </a:moveTo>
                  <a:lnTo>
                    <a:pt x="0" y="37963"/>
                  </a:lnTo>
                  <a:lnTo>
                    <a:pt x="47587" y="0"/>
                  </a:lnTo>
                  <a:close/>
                </a:path>
              </a:pathLst>
            </a:custGeom>
            <a:solidFill>
              <a:srgbClr val="C93360"/>
            </a:solidFill>
            <a:ln w="9502" cap="flat">
              <a:noFill/>
              <a:prstDash val="solid"/>
              <a:miter/>
            </a:ln>
          </p:spPr>
          <p:txBody>
            <a:bodyPr rtlCol="0" anchor="ctr"/>
            <a:lstStyle/>
            <a:p>
              <a:endParaRPr lang="en-US"/>
            </a:p>
          </p:txBody>
        </p:sp>
      </p:grpSp>
      <p:sp>
        <p:nvSpPr>
          <p:cNvPr id="5" name="Text Placeholder 4">
            <a:extLst>
              <a:ext uri="{FF2B5EF4-FFF2-40B4-BE49-F238E27FC236}">
                <a16:creationId xmlns:a16="http://schemas.microsoft.com/office/drawing/2014/main" id="{A48A3451-CC27-9CF4-A533-317CCB4201F8}"/>
              </a:ext>
            </a:extLst>
          </p:cNvPr>
          <p:cNvSpPr>
            <a:spLocks noGrp="1"/>
          </p:cNvSpPr>
          <p:nvPr>
            <p:ph type="body" sz="quarter" idx="61"/>
          </p:nvPr>
        </p:nvSpPr>
        <p:spPr>
          <a:xfrm>
            <a:off x="-9336" y="644871"/>
            <a:ext cx="5031041" cy="1273869"/>
          </a:xfrm>
        </p:spPr>
        <p:txBody>
          <a:bodyPr/>
          <a:lstStyle/>
          <a:p>
            <a:pPr marL="360363"/>
            <a:r>
              <a:rPr lang="en-GB" sz="2600" dirty="0"/>
              <a:t>DEEP DIVE TRAINING MODULE</a:t>
            </a:r>
            <a:r>
              <a:rPr sz="2600" dirty="0"/>
              <a:t>:
Challenges of F&amp;B Sector</a:t>
            </a:r>
            <a:endParaRPr lang="en-US" sz="2600" dirty="0"/>
          </a:p>
        </p:txBody>
      </p:sp>
      <p:sp>
        <p:nvSpPr>
          <p:cNvPr id="6" name="Text Placeholder 5">
            <a:extLst>
              <a:ext uri="{FF2B5EF4-FFF2-40B4-BE49-F238E27FC236}">
                <a16:creationId xmlns:a16="http://schemas.microsoft.com/office/drawing/2014/main" id="{B5B55A19-3607-7BF2-1DE8-CE1BFE77BDD3}"/>
              </a:ext>
            </a:extLst>
          </p:cNvPr>
          <p:cNvSpPr>
            <a:spLocks noGrp="1"/>
          </p:cNvSpPr>
          <p:nvPr>
            <p:ph type="body" sz="quarter" idx="64"/>
          </p:nvPr>
        </p:nvSpPr>
        <p:spPr>
          <a:xfrm>
            <a:off x="697281" y="2196478"/>
            <a:ext cx="5682254" cy="7818378"/>
          </a:xfrm>
        </p:spPr>
        <p:txBody>
          <a:bodyPr wrap="square" numCol="1"/>
          <a:lstStyle/>
          <a:p>
            <a:pPr>
              <a:lnSpc>
                <a:spcPct val="95000"/>
              </a:lnSpc>
              <a:spcAft>
                <a:spcPts val="0"/>
              </a:spcAft>
            </a:pPr>
            <a:r>
              <a:rPr sz="900" b="1" dirty="0"/>
              <a:t>AT A GLANCE</a:t>
            </a:r>
            <a:endParaRPr lang="pl-PL" sz="900" dirty="0"/>
          </a:p>
          <a:p>
            <a:pPr>
              <a:lnSpc>
                <a:spcPct val="95000"/>
              </a:lnSpc>
              <a:spcAft>
                <a:spcPts val="0"/>
              </a:spcAft>
            </a:pPr>
            <a:endParaRPr lang="pl-PL" sz="900" dirty="0"/>
          </a:p>
          <a:p>
            <a:pPr>
              <a:lnSpc>
                <a:spcPct val="95000"/>
              </a:lnSpc>
              <a:spcAft>
                <a:spcPts val="0"/>
              </a:spcAft>
            </a:pPr>
            <a:r>
              <a:rPr sz="900" b="1" dirty="0"/>
              <a:t>Target group: </a:t>
            </a:r>
            <a:r>
              <a:rPr sz="900" b="0" dirty="0"/>
              <a:t>Bachelor’s and Master’s students interested in business, digital transformation, sustainability, food systems and the Food and Beverages sector; SMEs; educators; facilitators supporting challenge-based learning.</a:t>
            </a:r>
          </a:p>
          <a:p>
            <a:pPr>
              <a:lnSpc>
                <a:spcPct val="95000"/>
              </a:lnSpc>
              <a:spcAft>
                <a:spcPts val="0"/>
              </a:spcAft>
            </a:pPr>
            <a:r>
              <a:rPr sz="900" b="1" dirty="0"/>
              <a:t>Level: </a:t>
            </a:r>
            <a:r>
              <a:rPr sz="900" b="0" dirty="0"/>
              <a:t>Introductory + Intermediate; optional advanced elements for learners interested in blockchain and traceability systems.</a:t>
            </a:r>
          </a:p>
          <a:p>
            <a:pPr>
              <a:lnSpc>
                <a:spcPct val="95000"/>
              </a:lnSpc>
              <a:spcAft>
                <a:spcPts val="0"/>
              </a:spcAft>
            </a:pPr>
            <a:r>
              <a:rPr sz="900" b="1" dirty="0"/>
              <a:t>Estimated learning time: </a:t>
            </a:r>
            <a:r>
              <a:rPr sz="900" b="0" dirty="0"/>
              <a:t>4–6 hours</a:t>
            </a:r>
          </a:p>
          <a:p>
            <a:pPr>
              <a:lnSpc>
                <a:spcPct val="95000"/>
              </a:lnSpc>
              <a:spcAft>
                <a:spcPts val="0"/>
              </a:spcAft>
            </a:pPr>
            <a:r>
              <a:rPr sz="900" b="1" dirty="0"/>
              <a:t>Format: </a:t>
            </a:r>
            <a:r>
              <a:rPr sz="900" b="0" dirty="0"/>
              <a:t>Self-paced MOOC learning with short presentations, reflection tasks, practical worksheets and an optional technology-focused extension; applicable for trainer-facilitated Bootcamp or classroom activities.</a:t>
            </a:r>
          </a:p>
          <a:p>
            <a:pPr>
              <a:lnSpc>
                <a:spcPct val="95000"/>
              </a:lnSpc>
              <a:spcAft>
                <a:spcPts val="0"/>
              </a:spcAft>
            </a:pPr>
            <a:endParaRPr sz="900" b="0" dirty="0"/>
          </a:p>
          <a:p>
            <a:pPr>
              <a:lnSpc>
                <a:spcPct val="95000"/>
              </a:lnSpc>
              <a:spcAft>
                <a:spcPts val="0"/>
              </a:spcAft>
            </a:pPr>
            <a:r>
              <a:rPr sz="900" b="1" dirty="0"/>
              <a:t>ABOUT THE MODULE</a:t>
            </a:r>
            <a:endParaRPr lang="en-GB" sz="900" b="1" dirty="0"/>
          </a:p>
          <a:p>
            <a:pPr>
              <a:lnSpc>
                <a:spcPct val="95000"/>
              </a:lnSpc>
              <a:spcAft>
                <a:spcPts val="0"/>
              </a:spcAft>
            </a:pPr>
            <a:endParaRPr sz="900" b="1" dirty="0"/>
          </a:p>
          <a:p>
            <a:pPr>
              <a:lnSpc>
                <a:spcPct val="95000"/>
              </a:lnSpc>
              <a:spcAft>
                <a:spcPts val="0"/>
              </a:spcAft>
            </a:pPr>
            <a:r>
              <a:rPr sz="900" b="0" dirty="0"/>
              <a:t>This module introduces the main challenges currently affecting Food and Beverages SMEs. It explores how supply chain disruptions, economic pressures, sustainability requirements, climate change, regulatory complexity and changing consumer expectations influence SME operations and innovation needs.</a:t>
            </a:r>
          </a:p>
          <a:p>
            <a:pPr>
              <a:lnSpc>
                <a:spcPct val="95000"/>
              </a:lnSpc>
              <a:spcAft>
                <a:spcPts val="0"/>
              </a:spcAft>
            </a:pPr>
            <a:r>
              <a:rPr sz="900" b="0" dirty="0"/>
              <a:t>The module presents digital technologies as possible responses to selected sector challenges. Blockchain and traceability systems are used as one applied example of how digital tools can support transparency, compliance, food safety and consumer trust.</a:t>
            </a:r>
          </a:p>
          <a:p>
            <a:pPr>
              <a:lnSpc>
                <a:spcPct val="95000"/>
              </a:lnSpc>
              <a:spcAft>
                <a:spcPts val="0"/>
              </a:spcAft>
            </a:pPr>
            <a:endParaRPr sz="900" b="0" dirty="0"/>
          </a:p>
          <a:p>
            <a:pPr>
              <a:lnSpc>
                <a:spcPct val="95000"/>
              </a:lnSpc>
              <a:spcAft>
                <a:spcPts val="0"/>
              </a:spcAft>
            </a:pPr>
            <a:r>
              <a:rPr sz="900" b="1" dirty="0"/>
              <a:t>LEARNING OUTCOMES</a:t>
            </a:r>
            <a:endParaRPr lang="en-GB" sz="900" b="1" dirty="0"/>
          </a:p>
          <a:p>
            <a:pPr>
              <a:lnSpc>
                <a:spcPct val="95000"/>
              </a:lnSpc>
              <a:spcAft>
                <a:spcPts val="0"/>
              </a:spcAft>
            </a:pPr>
            <a:endParaRPr sz="900" b="1" dirty="0"/>
          </a:p>
          <a:p>
            <a:pPr>
              <a:lnSpc>
                <a:spcPct val="95000"/>
              </a:lnSpc>
              <a:spcAft>
                <a:spcPts val="0"/>
              </a:spcAft>
            </a:pPr>
            <a:r>
              <a:rPr sz="900" dirty="0"/>
              <a:t>After completing the module, you will be able to:</a:t>
            </a:r>
          </a:p>
          <a:p>
            <a:pPr marL="171450" indent="-171450">
              <a:buFont typeface="Arial" panose="020B0604020202020204" pitchFamily="34" charset="0"/>
              <a:buChar char="•"/>
            </a:pPr>
            <a:r>
              <a:rPr sz="900" dirty="0"/>
              <a:t>identify the main challenges and trends affecting Food and Beverages SMEs;</a:t>
            </a:r>
          </a:p>
          <a:p>
            <a:pPr marL="171450" indent="-171450">
              <a:buFont typeface="Arial" panose="020B0604020202020204" pitchFamily="34" charset="0"/>
              <a:buChar char="•"/>
            </a:pPr>
            <a:r>
              <a:rPr sz="900" dirty="0"/>
              <a:t>explain how supply chains, sustainability, regulation and consumer expectations influence SME decision-making;</a:t>
            </a:r>
          </a:p>
          <a:p>
            <a:pPr marL="171450" indent="-171450">
              <a:buFont typeface="Arial" panose="020B0604020202020204" pitchFamily="34" charset="0"/>
              <a:buChar char="•"/>
            </a:pPr>
            <a:r>
              <a:rPr sz="900" dirty="0"/>
              <a:t>understand why digital transformation is important for F&amp;B sector resilience and competitiveness;</a:t>
            </a:r>
          </a:p>
          <a:p>
            <a:pPr marL="171450" indent="-171450">
              <a:buFont typeface="Arial" panose="020B0604020202020204" pitchFamily="34" charset="0"/>
              <a:buChar char="•"/>
            </a:pPr>
            <a:r>
              <a:rPr sz="900" dirty="0"/>
              <a:t>assess whether a digital tool is suitable for a specific SME challenge;</a:t>
            </a:r>
          </a:p>
          <a:p>
            <a:pPr marL="171450" indent="-171450">
              <a:buFont typeface="Arial" panose="020B0604020202020204" pitchFamily="34" charset="0"/>
              <a:buChar char="•"/>
            </a:pPr>
            <a:r>
              <a:rPr sz="900" dirty="0"/>
              <a:t>identify key barriers and enablers of digital transformation in SMEs;</a:t>
            </a:r>
          </a:p>
          <a:p>
            <a:pPr marL="171450" indent="-171450">
              <a:buFont typeface="Arial" panose="020B0604020202020204" pitchFamily="34" charset="0"/>
              <a:buChar char="•"/>
            </a:pPr>
            <a:r>
              <a:rPr sz="900" dirty="0"/>
              <a:t>explain how Responsible Dynamic Digital Change Agents can support ethical, inclusive and sustainable digital change.</a:t>
            </a:r>
          </a:p>
          <a:p>
            <a:pPr>
              <a:lnSpc>
                <a:spcPct val="95000"/>
              </a:lnSpc>
              <a:spcAft>
                <a:spcPts val="0"/>
              </a:spcAft>
            </a:pPr>
            <a:endParaRPr sz="900" b="0" dirty="0"/>
          </a:p>
          <a:p>
            <a:pPr>
              <a:lnSpc>
                <a:spcPct val="95000"/>
              </a:lnSpc>
              <a:spcAft>
                <a:spcPts val="0"/>
              </a:spcAft>
            </a:pPr>
            <a:r>
              <a:rPr sz="900" b="1" dirty="0"/>
              <a:t>MAIN TOPICS</a:t>
            </a:r>
            <a:endParaRPr lang="en-GB" sz="900" b="1" dirty="0"/>
          </a:p>
          <a:p>
            <a:pPr>
              <a:lnSpc>
                <a:spcPct val="95000"/>
              </a:lnSpc>
              <a:spcAft>
                <a:spcPts val="0"/>
              </a:spcAft>
            </a:pPr>
            <a:endParaRPr sz="900" b="1" dirty="0"/>
          </a:p>
          <a:p>
            <a:pPr>
              <a:lnSpc>
                <a:spcPct val="95000"/>
              </a:lnSpc>
              <a:spcAft>
                <a:spcPts val="0"/>
              </a:spcAft>
            </a:pPr>
            <a:r>
              <a:rPr sz="900" dirty="0"/>
              <a:t>The main topics included in the module are:</a:t>
            </a:r>
          </a:p>
          <a:p>
            <a:pPr marL="171450" indent="-171450">
              <a:spcAft>
                <a:spcPts val="0"/>
              </a:spcAft>
              <a:buFont typeface="Arial" panose="020B0604020202020204" pitchFamily="34" charset="0"/>
              <a:buChar char="•"/>
            </a:pPr>
            <a:r>
              <a:rPr sz="900" dirty="0"/>
              <a:t>key challenges of the Food and Beverages sector;</a:t>
            </a:r>
          </a:p>
          <a:p>
            <a:pPr marL="171450" indent="-171450">
              <a:spcAft>
                <a:spcPts val="0"/>
              </a:spcAft>
              <a:buFont typeface="Arial" panose="020B0604020202020204" pitchFamily="34" charset="0"/>
              <a:buChar char="•"/>
            </a:pPr>
            <a:r>
              <a:rPr sz="900" dirty="0"/>
              <a:t>supply chain disruptions and economic pressures;</a:t>
            </a:r>
          </a:p>
          <a:p>
            <a:pPr marL="171450" indent="-171450">
              <a:spcAft>
                <a:spcPts val="0"/>
              </a:spcAft>
              <a:buFont typeface="Arial" panose="020B0604020202020204" pitchFamily="34" charset="0"/>
              <a:buChar char="•"/>
            </a:pPr>
            <a:r>
              <a:rPr sz="900" dirty="0"/>
              <a:t>sustainability and climate change;</a:t>
            </a:r>
          </a:p>
          <a:p>
            <a:pPr marL="171450" indent="-171450">
              <a:spcAft>
                <a:spcPts val="0"/>
              </a:spcAft>
              <a:buFont typeface="Arial" panose="020B0604020202020204" pitchFamily="34" charset="0"/>
              <a:buChar char="•"/>
            </a:pPr>
            <a:r>
              <a:rPr sz="900" dirty="0"/>
              <a:t>regulatory complexity and changing consumer expectations;</a:t>
            </a:r>
          </a:p>
          <a:p>
            <a:pPr marL="171450" indent="-171450">
              <a:spcAft>
                <a:spcPts val="0"/>
              </a:spcAft>
              <a:buFont typeface="Arial" panose="020B0604020202020204" pitchFamily="34" charset="0"/>
              <a:buChar char="•"/>
            </a:pPr>
            <a:r>
              <a:rPr sz="900" dirty="0" err="1"/>
              <a:t>digitalisation</a:t>
            </a:r>
            <a:r>
              <a:rPr sz="900" dirty="0"/>
              <a:t> as a response to SME challenges;</a:t>
            </a:r>
          </a:p>
          <a:p>
            <a:pPr marL="171450" indent="-171450">
              <a:spcAft>
                <a:spcPts val="0"/>
              </a:spcAft>
              <a:buFont typeface="Arial" panose="020B0604020202020204" pitchFamily="34" charset="0"/>
              <a:buChar char="•"/>
            </a:pPr>
            <a:r>
              <a:rPr sz="900" dirty="0"/>
              <a:t>blockchain and traceability as optional technology examples;</a:t>
            </a:r>
          </a:p>
          <a:p>
            <a:pPr marL="171450" indent="-171450">
              <a:spcAft>
                <a:spcPts val="0"/>
              </a:spcAft>
              <a:buFont typeface="Arial" panose="020B0604020202020204" pitchFamily="34" charset="0"/>
              <a:buChar char="•"/>
            </a:pPr>
            <a:r>
              <a:rPr sz="900" dirty="0"/>
              <a:t>barriers and enablers of digital transformation;</a:t>
            </a:r>
          </a:p>
          <a:p>
            <a:pPr marL="171450" indent="-171450">
              <a:spcAft>
                <a:spcPts val="0"/>
              </a:spcAft>
              <a:buFont typeface="Arial" panose="020B0604020202020204" pitchFamily="34" charset="0"/>
              <a:buChar char="•"/>
            </a:pPr>
            <a:r>
              <a:rPr sz="900" dirty="0"/>
              <a:t>role of Responsible Dynamic Digital Change Agents.</a:t>
            </a:r>
          </a:p>
          <a:p>
            <a:pPr>
              <a:lnSpc>
                <a:spcPct val="95000"/>
              </a:lnSpc>
              <a:spcAft>
                <a:spcPts val="0"/>
              </a:spcAft>
            </a:pPr>
            <a:endParaRPr sz="900" b="0" dirty="0"/>
          </a:p>
          <a:p>
            <a:pPr>
              <a:lnSpc>
                <a:spcPct val="95000"/>
              </a:lnSpc>
              <a:spcAft>
                <a:spcPts val="0"/>
              </a:spcAft>
            </a:pPr>
            <a:r>
              <a:rPr sz="900" b="1" dirty="0"/>
              <a:t>RELATION WITH DIGIFABS OBJECTIVES / RDDCA COMPETENCE MODEL</a:t>
            </a:r>
          </a:p>
          <a:p>
            <a:pPr>
              <a:lnSpc>
                <a:spcPct val="95000"/>
              </a:lnSpc>
              <a:spcAft>
                <a:spcPts val="0"/>
              </a:spcAft>
            </a:pPr>
            <a:endParaRPr lang="en-GB" sz="900" b="0" dirty="0"/>
          </a:p>
          <a:p>
            <a:pPr>
              <a:lnSpc>
                <a:spcPct val="95000"/>
              </a:lnSpc>
              <a:spcAft>
                <a:spcPts val="0"/>
              </a:spcAft>
            </a:pPr>
            <a:r>
              <a:rPr sz="900" b="0" dirty="0"/>
              <a:t>The module supports the </a:t>
            </a:r>
            <a:r>
              <a:rPr sz="900" b="0" dirty="0" err="1"/>
              <a:t>DigiFABS</a:t>
            </a:r>
            <a:r>
              <a:rPr sz="900" b="0" dirty="0"/>
              <a:t> objective of developing Responsible Dynamic Digital Change Agents by helping learners understand real-world pressures faced by F&amp;B SMEs and evaluate digital responses in a responsible and practical way.</a:t>
            </a:r>
          </a:p>
          <a:p>
            <a:pPr>
              <a:lnSpc>
                <a:spcPct val="95000"/>
              </a:lnSpc>
              <a:spcAft>
                <a:spcPts val="0"/>
              </a:spcAft>
            </a:pPr>
            <a:r>
              <a:rPr sz="900" b="0" dirty="0"/>
              <a:t>It develops digital skills, green and sustainability skills, resilience skills, change-agent skills and strategic thinking skills.</a:t>
            </a:r>
          </a:p>
        </p:txBody>
      </p:sp>
    </p:spTree>
    <p:extLst>
      <p:ext uri="{BB962C8B-B14F-4D97-AF65-F5344CB8AC3E}">
        <p14:creationId xmlns:p14="http://schemas.microsoft.com/office/powerpoint/2010/main" val="3241850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32F490-19DF-38AA-4C00-4DB41D2DC15B}"/>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A6F5FB90-79B7-BDCD-22F5-2F9FB4697681}"/>
              </a:ext>
            </a:extLst>
          </p:cNvPr>
          <p:cNvGrpSpPr/>
          <p:nvPr/>
        </p:nvGrpSpPr>
        <p:grpSpPr>
          <a:xfrm rot="8956236">
            <a:off x="5433445" y="-111144"/>
            <a:ext cx="2857897" cy="2098117"/>
            <a:chOff x="-3210224" y="5270177"/>
            <a:chExt cx="620531" cy="455561"/>
          </a:xfrm>
        </p:grpSpPr>
        <p:sp>
          <p:nvSpPr>
            <p:cNvPr id="4" name="Freeform 3">
              <a:extLst>
                <a:ext uri="{FF2B5EF4-FFF2-40B4-BE49-F238E27FC236}">
                  <a16:creationId xmlns:a16="http://schemas.microsoft.com/office/drawing/2014/main" id="{B0482D36-B6CA-3A35-E2E0-80FDEDBA1899}"/>
                </a:ext>
              </a:extLst>
            </p:cNvPr>
            <p:cNvSpPr/>
            <p:nvPr/>
          </p:nvSpPr>
          <p:spPr>
            <a:xfrm>
              <a:off x="-2660121" y="5289158"/>
              <a:ext cx="70428" cy="72130"/>
            </a:xfrm>
            <a:custGeom>
              <a:avLst/>
              <a:gdLst>
                <a:gd name="connsiteX0" fmla="*/ 0 w 70428"/>
                <a:gd name="connsiteY0" fmla="*/ 21829 h 72130"/>
                <a:gd name="connsiteX1" fmla="*/ 70428 w 70428"/>
                <a:gd name="connsiteY1" fmla="*/ 0 h 72130"/>
                <a:gd name="connsiteX2" fmla="*/ 53297 w 70428"/>
                <a:gd name="connsiteY2" fmla="*/ 72131 h 72130"/>
              </a:gdLst>
              <a:ahLst/>
              <a:cxnLst>
                <a:cxn ang="0">
                  <a:pos x="connsiteX0" y="connsiteY0"/>
                </a:cxn>
                <a:cxn ang="0">
                  <a:pos x="connsiteX1" y="connsiteY1"/>
                </a:cxn>
                <a:cxn ang="0">
                  <a:pos x="connsiteX2" y="connsiteY2"/>
                </a:cxn>
              </a:cxnLst>
              <a:rect l="l" t="t" r="r" b="b"/>
              <a:pathLst>
                <a:path w="70428" h="72130">
                  <a:moveTo>
                    <a:pt x="0" y="21829"/>
                  </a:moveTo>
                  <a:lnTo>
                    <a:pt x="70428" y="0"/>
                  </a:lnTo>
                  <a:lnTo>
                    <a:pt x="53297" y="72131"/>
                  </a:lnTo>
                  <a:close/>
                </a:path>
              </a:pathLst>
            </a:custGeom>
            <a:solidFill>
              <a:srgbClr val="0080AA"/>
            </a:solidFill>
            <a:ln w="9502"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232FF57E-54EC-CF97-FA76-505D92C92025}"/>
                </a:ext>
              </a:extLst>
            </p:cNvPr>
            <p:cNvSpPr/>
            <p:nvPr/>
          </p:nvSpPr>
          <p:spPr>
            <a:xfrm>
              <a:off x="-3210224" y="5637473"/>
              <a:ext cx="91366" cy="88265"/>
            </a:xfrm>
            <a:custGeom>
              <a:avLst/>
              <a:gdLst>
                <a:gd name="connsiteX0" fmla="*/ 31407 w 91366"/>
                <a:gd name="connsiteY0" fmla="*/ 88265 h 88265"/>
                <a:gd name="connsiteX1" fmla="*/ 0 w 91366"/>
                <a:gd name="connsiteY1" fmla="*/ 0 h 88265"/>
                <a:gd name="connsiteX2" fmla="*/ 91367 w 91366"/>
                <a:gd name="connsiteY2" fmla="*/ 17084 h 88265"/>
              </a:gdLst>
              <a:ahLst/>
              <a:cxnLst>
                <a:cxn ang="0">
                  <a:pos x="connsiteX0" y="connsiteY0"/>
                </a:cxn>
                <a:cxn ang="0">
                  <a:pos x="connsiteX1" y="connsiteY1"/>
                </a:cxn>
                <a:cxn ang="0">
                  <a:pos x="connsiteX2" y="connsiteY2"/>
                </a:cxn>
              </a:cxnLst>
              <a:rect l="l" t="t" r="r" b="b"/>
              <a:pathLst>
                <a:path w="91366" h="88265">
                  <a:moveTo>
                    <a:pt x="31407" y="88265"/>
                  </a:moveTo>
                  <a:lnTo>
                    <a:pt x="0" y="0"/>
                  </a:lnTo>
                  <a:lnTo>
                    <a:pt x="91367" y="17084"/>
                  </a:lnTo>
                  <a:close/>
                </a:path>
              </a:pathLst>
            </a:custGeom>
            <a:solidFill>
              <a:srgbClr val="EF4D84"/>
            </a:solidFill>
            <a:ln w="9502"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DBDFD3BD-9A13-FDF2-C1E6-3477D3796D36}"/>
                </a:ext>
              </a:extLst>
            </p:cNvPr>
            <p:cNvSpPr/>
            <p:nvPr/>
          </p:nvSpPr>
          <p:spPr>
            <a:xfrm>
              <a:off x="-2801930" y="5533073"/>
              <a:ext cx="70428" cy="79723"/>
            </a:xfrm>
            <a:custGeom>
              <a:avLst/>
              <a:gdLst>
                <a:gd name="connsiteX0" fmla="*/ 1903 w 70428"/>
                <a:gd name="connsiteY0" fmla="*/ 79723 h 79723"/>
                <a:gd name="connsiteX1" fmla="*/ 0 w 70428"/>
                <a:gd name="connsiteY1" fmla="*/ 0 h 79723"/>
                <a:gd name="connsiteX2" fmla="*/ 70428 w 70428"/>
                <a:gd name="connsiteY2" fmla="*/ 37963 h 79723"/>
              </a:gdLst>
              <a:ahLst/>
              <a:cxnLst>
                <a:cxn ang="0">
                  <a:pos x="connsiteX0" y="connsiteY0"/>
                </a:cxn>
                <a:cxn ang="0">
                  <a:pos x="connsiteX1" y="connsiteY1"/>
                </a:cxn>
                <a:cxn ang="0">
                  <a:pos x="connsiteX2" y="connsiteY2"/>
                </a:cxn>
              </a:cxnLst>
              <a:rect l="l" t="t" r="r" b="b"/>
              <a:pathLst>
                <a:path w="70428" h="79723">
                  <a:moveTo>
                    <a:pt x="1903" y="79723"/>
                  </a:moveTo>
                  <a:lnTo>
                    <a:pt x="0" y="0"/>
                  </a:lnTo>
                  <a:lnTo>
                    <a:pt x="70428" y="37963"/>
                  </a:lnTo>
                  <a:close/>
                </a:path>
              </a:pathLst>
            </a:custGeom>
            <a:solidFill>
              <a:srgbClr val="FAA61A"/>
            </a:solidFill>
            <a:ln w="9502"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878C5BEC-0B01-E1DB-0EE0-78848F907D50}"/>
                </a:ext>
              </a:extLst>
            </p:cNvPr>
            <p:cNvSpPr/>
            <p:nvPr/>
          </p:nvSpPr>
          <p:spPr>
            <a:xfrm>
              <a:off x="-3026539" y="5517888"/>
              <a:ext cx="92318" cy="152802"/>
            </a:xfrm>
            <a:custGeom>
              <a:avLst/>
              <a:gdLst>
                <a:gd name="connsiteX0" fmla="*/ 85656 w 92318"/>
                <a:gd name="connsiteY0" fmla="*/ 0 h 152802"/>
                <a:gd name="connsiteX1" fmla="*/ 92318 w 92318"/>
                <a:gd name="connsiteY1" fmla="*/ 152803 h 152802"/>
                <a:gd name="connsiteX2" fmla="*/ 0 w 92318"/>
                <a:gd name="connsiteY2" fmla="*/ 127177 h 152802"/>
              </a:gdLst>
              <a:ahLst/>
              <a:cxnLst>
                <a:cxn ang="0">
                  <a:pos x="connsiteX0" y="connsiteY0"/>
                </a:cxn>
                <a:cxn ang="0">
                  <a:pos x="connsiteX1" y="connsiteY1"/>
                </a:cxn>
                <a:cxn ang="0">
                  <a:pos x="connsiteX2" y="connsiteY2"/>
                </a:cxn>
              </a:cxnLst>
              <a:rect l="l" t="t" r="r" b="b"/>
              <a:pathLst>
                <a:path w="92318" h="152802">
                  <a:moveTo>
                    <a:pt x="85656" y="0"/>
                  </a:moveTo>
                  <a:lnTo>
                    <a:pt x="92318" y="152803"/>
                  </a:lnTo>
                  <a:lnTo>
                    <a:pt x="0" y="127177"/>
                  </a:lnTo>
                  <a:close/>
                </a:path>
              </a:pathLst>
            </a:custGeom>
            <a:solidFill>
              <a:srgbClr val="FFD400"/>
            </a:solidFill>
            <a:ln w="9502"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4F1A76E1-FC20-6686-FAA3-94EEFBEF039F}"/>
                </a:ext>
              </a:extLst>
            </p:cNvPr>
            <p:cNvSpPr/>
            <p:nvPr/>
          </p:nvSpPr>
          <p:spPr>
            <a:xfrm>
              <a:off x="-3179769" y="5490365"/>
              <a:ext cx="82800" cy="83519"/>
            </a:xfrm>
            <a:custGeom>
              <a:avLst/>
              <a:gdLst>
                <a:gd name="connsiteX0" fmla="*/ 0 w 82800"/>
                <a:gd name="connsiteY0" fmla="*/ 0 h 83519"/>
                <a:gd name="connsiteX1" fmla="*/ 82801 w 82800"/>
                <a:gd name="connsiteY1" fmla="*/ 42709 h 83519"/>
                <a:gd name="connsiteX2" fmla="*/ 40925 w 82800"/>
                <a:gd name="connsiteY2" fmla="*/ 83520 h 83519"/>
              </a:gdLst>
              <a:ahLst/>
              <a:cxnLst>
                <a:cxn ang="0">
                  <a:pos x="connsiteX0" y="connsiteY0"/>
                </a:cxn>
                <a:cxn ang="0">
                  <a:pos x="connsiteX1" y="connsiteY1"/>
                </a:cxn>
                <a:cxn ang="0">
                  <a:pos x="connsiteX2" y="connsiteY2"/>
                </a:cxn>
              </a:cxnLst>
              <a:rect l="l" t="t" r="r" b="b"/>
              <a:pathLst>
                <a:path w="82800" h="83519">
                  <a:moveTo>
                    <a:pt x="0" y="0"/>
                  </a:moveTo>
                  <a:lnTo>
                    <a:pt x="82801" y="42709"/>
                  </a:lnTo>
                  <a:lnTo>
                    <a:pt x="40925" y="83520"/>
                  </a:lnTo>
                  <a:close/>
                </a:path>
              </a:pathLst>
            </a:custGeom>
            <a:solidFill>
              <a:srgbClr val="00AAD3"/>
            </a:solidFill>
            <a:ln w="9502"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AF65BC2D-5F4E-CCF1-4361-5C805C0AE94E}"/>
                </a:ext>
              </a:extLst>
            </p:cNvPr>
            <p:cNvSpPr/>
            <p:nvPr/>
          </p:nvSpPr>
          <p:spPr>
            <a:xfrm>
              <a:off x="-2778136" y="5270177"/>
              <a:ext cx="81849" cy="91112"/>
            </a:xfrm>
            <a:custGeom>
              <a:avLst/>
              <a:gdLst>
                <a:gd name="connsiteX0" fmla="*/ 81849 w 81849"/>
                <a:gd name="connsiteY0" fmla="*/ 91112 h 91112"/>
                <a:gd name="connsiteX1" fmla="*/ 0 w 81849"/>
                <a:gd name="connsiteY1" fmla="*/ 37963 h 91112"/>
                <a:gd name="connsiteX2" fmla="*/ 47587 w 81849"/>
                <a:gd name="connsiteY2" fmla="*/ 0 h 91112"/>
              </a:gdLst>
              <a:ahLst/>
              <a:cxnLst>
                <a:cxn ang="0">
                  <a:pos x="connsiteX0" y="connsiteY0"/>
                </a:cxn>
                <a:cxn ang="0">
                  <a:pos x="connsiteX1" y="connsiteY1"/>
                </a:cxn>
                <a:cxn ang="0">
                  <a:pos x="connsiteX2" y="connsiteY2"/>
                </a:cxn>
              </a:cxnLst>
              <a:rect l="l" t="t" r="r" b="b"/>
              <a:pathLst>
                <a:path w="81849" h="91112">
                  <a:moveTo>
                    <a:pt x="81849" y="91112"/>
                  </a:moveTo>
                  <a:lnTo>
                    <a:pt x="0" y="37963"/>
                  </a:lnTo>
                  <a:lnTo>
                    <a:pt x="47587" y="0"/>
                  </a:lnTo>
                  <a:close/>
                </a:path>
              </a:pathLst>
            </a:custGeom>
            <a:solidFill>
              <a:srgbClr val="C93360"/>
            </a:solidFill>
            <a:ln w="9502" cap="flat">
              <a:noFill/>
              <a:prstDash val="solid"/>
              <a:miter/>
            </a:ln>
          </p:spPr>
          <p:txBody>
            <a:bodyPr rtlCol="0" anchor="ctr"/>
            <a:lstStyle/>
            <a:p>
              <a:endParaRPr lang="en-US"/>
            </a:p>
          </p:txBody>
        </p:sp>
      </p:grpSp>
      <p:sp>
        <p:nvSpPr>
          <p:cNvPr id="5" name="Text Placeholder 4">
            <a:extLst>
              <a:ext uri="{FF2B5EF4-FFF2-40B4-BE49-F238E27FC236}">
                <a16:creationId xmlns:a16="http://schemas.microsoft.com/office/drawing/2014/main" id="{929A73E5-8870-14D2-B9CC-3114345E7306}"/>
              </a:ext>
            </a:extLst>
          </p:cNvPr>
          <p:cNvSpPr>
            <a:spLocks noGrp="1"/>
          </p:cNvSpPr>
          <p:nvPr>
            <p:ph type="body" sz="quarter" idx="61"/>
          </p:nvPr>
        </p:nvSpPr>
        <p:spPr>
          <a:xfrm>
            <a:off x="-9336" y="644871"/>
            <a:ext cx="5031041" cy="1273869"/>
          </a:xfrm>
        </p:spPr>
        <p:txBody>
          <a:bodyPr/>
          <a:lstStyle/>
          <a:p>
            <a:pPr marL="360363"/>
            <a:r>
              <a:rPr lang="en-GB" sz="2600" dirty="0"/>
              <a:t>DEEP DIVE TRAINING MODULE:
Challenges of F&amp;B Sector</a:t>
            </a:r>
          </a:p>
        </p:txBody>
      </p:sp>
      <p:sp>
        <p:nvSpPr>
          <p:cNvPr id="6" name="Text Placeholder 5">
            <a:extLst>
              <a:ext uri="{FF2B5EF4-FFF2-40B4-BE49-F238E27FC236}">
                <a16:creationId xmlns:a16="http://schemas.microsoft.com/office/drawing/2014/main" id="{D1AB259E-3138-F1D7-69C1-23C7D99F15B3}"/>
              </a:ext>
            </a:extLst>
          </p:cNvPr>
          <p:cNvSpPr>
            <a:spLocks noGrp="1"/>
          </p:cNvSpPr>
          <p:nvPr>
            <p:ph type="body" sz="quarter" idx="64"/>
          </p:nvPr>
        </p:nvSpPr>
        <p:spPr>
          <a:xfrm>
            <a:off x="697281" y="2110000"/>
            <a:ext cx="6100000" cy="8400000"/>
          </a:xfrm>
        </p:spPr>
        <p:txBody>
          <a:bodyPr wrap="square" numCol="1"/>
          <a:lstStyle/>
          <a:p>
            <a:pPr algn="l">
              <a:lnSpc>
                <a:spcPct val="95000"/>
              </a:lnSpc>
              <a:spcBef>
                <a:spcPts val="0"/>
              </a:spcBef>
              <a:spcAft>
                <a:spcPts val="180"/>
              </a:spcAft>
            </a:pPr>
            <a:r>
              <a:rPr sz="869" b="1" dirty="0">
                <a:solidFill>
                  <a:srgbClr val="1F3763"/>
                </a:solidFill>
                <a:latin typeface="Arial"/>
              </a:rPr>
              <a:t>LEARNING ACTIVITIES AND MATERIALS</a:t>
            </a:r>
            <a:endParaRPr lang="en-GB" sz="869" b="1" dirty="0">
              <a:solidFill>
                <a:srgbClr val="1F3763"/>
              </a:solidFill>
              <a:latin typeface="Arial"/>
            </a:endParaRPr>
          </a:p>
          <a:p>
            <a:pPr algn="l">
              <a:lnSpc>
                <a:spcPct val="95000"/>
              </a:lnSpc>
              <a:spcBef>
                <a:spcPts val="0"/>
              </a:spcBef>
              <a:spcAft>
                <a:spcPts val="180"/>
              </a:spcAft>
            </a:pPr>
            <a:endParaRPr lang="pl-PL" sz="900" dirty="0"/>
          </a:p>
          <a:p>
            <a:pPr algn="l">
              <a:spcBef>
                <a:spcPts val="0"/>
              </a:spcBef>
              <a:spcAft>
                <a:spcPts val="180"/>
              </a:spcAft>
            </a:pPr>
            <a:r>
              <a:rPr sz="810" b="0" dirty="0">
                <a:solidFill>
                  <a:srgbClr val="000000"/>
                </a:solidFill>
                <a:latin typeface="Arial"/>
              </a:rPr>
              <a:t>You will work with five short PPT presentations split from the original Challenges deck; one introductory video; four additional documents integrated into the learning pathway; practical worksheets, templates and reflection tasks for self-paced or trainer-facilitated use.</a:t>
            </a:r>
          </a:p>
          <a:p>
            <a:pPr algn="l">
              <a:spcBef>
                <a:spcPts val="0"/>
              </a:spcBef>
              <a:spcAft>
                <a:spcPts val="180"/>
              </a:spcAft>
            </a:pPr>
            <a:endParaRPr lang="en-GB" sz="869" b="1" dirty="0">
              <a:solidFill>
                <a:srgbClr val="1F3763"/>
              </a:solidFill>
              <a:latin typeface="Arial"/>
            </a:endParaRPr>
          </a:p>
          <a:p>
            <a:pPr algn="l">
              <a:spcBef>
                <a:spcPts val="0"/>
              </a:spcBef>
              <a:spcAft>
                <a:spcPts val="180"/>
              </a:spcAft>
            </a:pPr>
            <a:r>
              <a:rPr sz="869" b="1" dirty="0">
                <a:solidFill>
                  <a:srgbClr val="1F3763"/>
                </a:solidFill>
                <a:latin typeface="Arial"/>
              </a:rPr>
              <a:t>MODULE ROAD MAP</a:t>
            </a:r>
          </a:p>
          <a:p>
            <a:pPr algn="l">
              <a:spcBef>
                <a:spcPts val="200"/>
              </a:spcBef>
              <a:spcAft>
                <a:spcPts val="180"/>
              </a:spcAft>
            </a:pPr>
            <a:endParaRPr lang="en-GB" sz="830" b="1" dirty="0">
              <a:solidFill>
                <a:srgbClr val="1F3763"/>
              </a:solidFill>
              <a:latin typeface="Arial"/>
            </a:endParaRPr>
          </a:p>
          <a:p>
            <a:pPr algn="l">
              <a:spcBef>
                <a:spcPts val="200"/>
              </a:spcBef>
              <a:spcAft>
                <a:spcPts val="180"/>
              </a:spcAft>
            </a:pPr>
            <a:r>
              <a:rPr sz="830" b="1" dirty="0">
                <a:solidFill>
                  <a:srgbClr val="1F3763"/>
                </a:solidFill>
                <a:latin typeface="Arial"/>
              </a:rPr>
              <a:t>PART 1: Introduction to the module</a:t>
            </a:r>
          </a:p>
          <a:p>
            <a:pPr algn="l">
              <a:spcBef>
                <a:spcPts val="0"/>
              </a:spcBef>
              <a:spcAft>
                <a:spcPts val="180"/>
              </a:spcAft>
            </a:pPr>
            <a:r>
              <a:rPr sz="810" b="0" dirty="0">
                <a:solidFill>
                  <a:srgbClr val="000000"/>
                </a:solidFill>
                <a:latin typeface="Arial"/>
              </a:rPr>
              <a:t>1.1. INTRODUCTORY VIDEO: Challenges of F&amp;B Sector</a:t>
            </a:r>
          </a:p>
          <a:p>
            <a:pPr algn="l">
              <a:spcBef>
                <a:spcPts val="0"/>
              </a:spcBef>
              <a:spcAft>
                <a:spcPts val="180"/>
              </a:spcAft>
            </a:pPr>
            <a:r>
              <a:rPr sz="810" b="0" dirty="0">
                <a:solidFill>
                  <a:srgbClr val="000000"/>
                </a:solidFill>
                <a:latin typeface="Arial"/>
              </a:rPr>
              <a:t>1.2. PPT PRESENTATION: 1_1_PPT </a:t>
            </a:r>
            <a:r>
              <a:rPr sz="810" b="0" dirty="0" err="1">
                <a:solidFill>
                  <a:srgbClr val="000000"/>
                </a:solidFill>
                <a:latin typeface="Arial"/>
              </a:rPr>
              <a:t>PRESENTATION_Challenges</a:t>
            </a:r>
            <a:r>
              <a:rPr sz="810" b="0" dirty="0">
                <a:solidFill>
                  <a:srgbClr val="000000"/>
                </a:solidFill>
                <a:latin typeface="Arial"/>
              </a:rPr>
              <a:t> of FB Sector - module overview</a:t>
            </a:r>
          </a:p>
          <a:p>
            <a:pPr algn="l">
              <a:spcBef>
                <a:spcPts val="200"/>
              </a:spcBef>
              <a:spcAft>
                <a:spcPts val="180"/>
              </a:spcAft>
            </a:pPr>
            <a:r>
              <a:rPr sz="830" b="1" dirty="0">
                <a:solidFill>
                  <a:srgbClr val="1F3763"/>
                </a:solidFill>
                <a:latin typeface="Arial"/>
              </a:rPr>
              <a:t>PART 2: Understanding F&amp;B sector challenges and SME context</a:t>
            </a:r>
          </a:p>
          <a:p>
            <a:pPr algn="l">
              <a:spcBef>
                <a:spcPts val="0"/>
              </a:spcBef>
              <a:spcAft>
                <a:spcPts val="180"/>
              </a:spcAft>
            </a:pPr>
            <a:r>
              <a:rPr sz="810" b="0" dirty="0">
                <a:solidFill>
                  <a:srgbClr val="000000"/>
                </a:solidFill>
                <a:latin typeface="Arial"/>
              </a:rPr>
              <a:t>2.1. PPT PRESENTATION: 2_1_PPT PRESENTATION_FB sector challenges and SME context</a:t>
            </a:r>
          </a:p>
          <a:p>
            <a:pPr algn="l">
              <a:spcBef>
                <a:spcPts val="0"/>
              </a:spcBef>
              <a:spcAft>
                <a:spcPts val="180"/>
              </a:spcAft>
            </a:pPr>
            <a:r>
              <a:rPr sz="810" b="0" dirty="0">
                <a:solidFill>
                  <a:srgbClr val="000000"/>
                </a:solidFill>
                <a:latin typeface="Arial"/>
              </a:rPr>
              <a:t>2.2. WORKSHEET: 2_2_WORKSHEET_FB SME Challenge Mapping</a:t>
            </a:r>
          </a:p>
          <a:p>
            <a:pPr algn="l">
              <a:spcBef>
                <a:spcPts val="200"/>
              </a:spcBef>
              <a:spcAft>
                <a:spcPts val="180"/>
              </a:spcAft>
            </a:pPr>
            <a:r>
              <a:rPr sz="830" b="1" dirty="0">
                <a:solidFill>
                  <a:srgbClr val="1F3763"/>
                </a:solidFill>
                <a:latin typeface="Arial"/>
              </a:rPr>
              <a:t>PART 3: Digital responses and barriers for F&amp;B SMEs</a:t>
            </a:r>
          </a:p>
          <a:p>
            <a:pPr algn="l">
              <a:spcBef>
                <a:spcPts val="0"/>
              </a:spcBef>
              <a:spcAft>
                <a:spcPts val="180"/>
              </a:spcAft>
            </a:pPr>
            <a:r>
              <a:rPr sz="810" b="0" dirty="0">
                <a:solidFill>
                  <a:srgbClr val="000000"/>
                </a:solidFill>
                <a:latin typeface="Arial"/>
              </a:rPr>
              <a:t>3.1. PPT PRESENTATION: 3_1_PPT </a:t>
            </a:r>
            <a:r>
              <a:rPr sz="810" b="0" dirty="0" err="1">
                <a:solidFill>
                  <a:srgbClr val="000000"/>
                </a:solidFill>
                <a:latin typeface="Arial"/>
              </a:rPr>
              <a:t>PRESENTATION_Digital</a:t>
            </a:r>
            <a:r>
              <a:rPr sz="810" b="0" dirty="0">
                <a:solidFill>
                  <a:srgbClr val="000000"/>
                </a:solidFill>
                <a:latin typeface="Arial"/>
              </a:rPr>
              <a:t> responses and barriers for FB SMEs</a:t>
            </a:r>
          </a:p>
          <a:p>
            <a:pPr algn="l">
              <a:spcBef>
                <a:spcPts val="0"/>
              </a:spcBef>
              <a:spcAft>
                <a:spcPts val="180"/>
              </a:spcAft>
            </a:pPr>
            <a:r>
              <a:rPr sz="810" b="0" dirty="0">
                <a:solidFill>
                  <a:srgbClr val="000000"/>
                </a:solidFill>
                <a:latin typeface="Arial"/>
              </a:rPr>
              <a:t>3.2. MATRIX: 3_2_MATRIX_Barriers vs Enablers for Digital Transformation</a:t>
            </a:r>
          </a:p>
          <a:p>
            <a:pPr algn="l">
              <a:spcBef>
                <a:spcPts val="200"/>
              </a:spcBef>
              <a:spcAft>
                <a:spcPts val="180"/>
              </a:spcAft>
            </a:pPr>
            <a:r>
              <a:rPr sz="830" b="1" dirty="0">
                <a:solidFill>
                  <a:srgbClr val="1F3763"/>
                </a:solidFill>
                <a:latin typeface="Arial"/>
              </a:rPr>
              <a:t>PART 4: Blockchain and traceability systems – OPTIONAL / ADVANCED TRACK</a:t>
            </a:r>
          </a:p>
          <a:p>
            <a:pPr algn="l">
              <a:spcBef>
                <a:spcPts val="0"/>
              </a:spcBef>
              <a:spcAft>
                <a:spcPts val="180"/>
              </a:spcAft>
            </a:pPr>
            <a:r>
              <a:rPr sz="810" b="0" dirty="0">
                <a:solidFill>
                  <a:srgbClr val="000000"/>
                </a:solidFill>
                <a:latin typeface="Arial"/>
              </a:rPr>
              <a:t>4.1. PPT PRESENTATION: 4_1_PPT </a:t>
            </a:r>
            <a:r>
              <a:rPr sz="810" b="0" dirty="0" err="1">
                <a:solidFill>
                  <a:srgbClr val="000000"/>
                </a:solidFill>
                <a:latin typeface="Arial"/>
              </a:rPr>
              <a:t>PRESENTATION_Blockchain</a:t>
            </a:r>
            <a:r>
              <a:rPr sz="810" b="0" dirty="0">
                <a:solidFill>
                  <a:srgbClr val="000000"/>
                </a:solidFill>
                <a:latin typeface="Arial"/>
              </a:rPr>
              <a:t> and traceability </a:t>
            </a:r>
            <a:r>
              <a:rPr sz="810" b="0" dirty="0" err="1">
                <a:solidFill>
                  <a:srgbClr val="000000"/>
                </a:solidFill>
                <a:latin typeface="Arial"/>
              </a:rPr>
              <a:t>systems_ADVANCED</a:t>
            </a:r>
            <a:endParaRPr sz="810" b="0" dirty="0">
              <a:solidFill>
                <a:srgbClr val="000000"/>
              </a:solidFill>
              <a:latin typeface="Arial"/>
            </a:endParaRPr>
          </a:p>
          <a:p>
            <a:pPr algn="l">
              <a:spcBef>
                <a:spcPts val="0"/>
              </a:spcBef>
              <a:spcAft>
                <a:spcPts val="180"/>
              </a:spcAft>
            </a:pPr>
            <a:r>
              <a:rPr sz="810" b="0" dirty="0">
                <a:solidFill>
                  <a:srgbClr val="000000"/>
                </a:solidFill>
                <a:latin typeface="Arial"/>
              </a:rPr>
              <a:t>4.2. TEMPLATE: 4_2_TEMPLATE_Blockchain Traceability Use Case</a:t>
            </a:r>
          </a:p>
          <a:p>
            <a:pPr algn="l">
              <a:spcBef>
                <a:spcPts val="200"/>
              </a:spcBef>
              <a:spcAft>
                <a:spcPts val="180"/>
              </a:spcAft>
            </a:pPr>
            <a:r>
              <a:rPr sz="830" b="1" dirty="0">
                <a:solidFill>
                  <a:srgbClr val="1F3763"/>
                </a:solidFill>
                <a:latin typeface="Arial"/>
              </a:rPr>
              <a:t>PART 5: RDDCA role and first SME action</a:t>
            </a:r>
          </a:p>
          <a:p>
            <a:pPr algn="l">
              <a:spcBef>
                <a:spcPts val="0"/>
              </a:spcBef>
              <a:spcAft>
                <a:spcPts val="180"/>
              </a:spcAft>
            </a:pPr>
            <a:r>
              <a:rPr sz="810" b="0" dirty="0">
                <a:solidFill>
                  <a:srgbClr val="000000"/>
                </a:solidFill>
                <a:latin typeface="Arial"/>
              </a:rPr>
              <a:t>5.1. PPT PRESENTATION: 5_1_PPT PRESENTATION_RDDCA role and first SME action</a:t>
            </a:r>
          </a:p>
          <a:p>
            <a:pPr algn="l">
              <a:spcBef>
                <a:spcPts val="0"/>
              </a:spcBef>
              <a:spcAft>
                <a:spcPts val="180"/>
              </a:spcAft>
            </a:pPr>
            <a:r>
              <a:rPr sz="810" b="0" dirty="0">
                <a:solidFill>
                  <a:srgbClr val="000000"/>
                </a:solidFill>
                <a:latin typeface="Arial"/>
              </a:rPr>
              <a:t>5.2. REFLECTION TASK: 5_2_REFLECTION_RDDCA Digital Change Reflection Task</a:t>
            </a:r>
          </a:p>
        </p:txBody>
      </p:sp>
    </p:spTree>
    <p:extLst>
      <p:ext uri="{BB962C8B-B14F-4D97-AF65-F5344CB8AC3E}">
        <p14:creationId xmlns:p14="http://schemas.microsoft.com/office/powerpoint/2010/main" val="36895625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F34089-0DF6-CF7C-2C24-6BA9C6B15FB9}"/>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DE5A4708-5FB1-73B6-6375-A4B5FA357202}"/>
              </a:ext>
            </a:extLst>
          </p:cNvPr>
          <p:cNvGrpSpPr/>
          <p:nvPr/>
        </p:nvGrpSpPr>
        <p:grpSpPr>
          <a:xfrm rot="8956236">
            <a:off x="5433445" y="-111144"/>
            <a:ext cx="2857897" cy="2098117"/>
            <a:chOff x="-3210224" y="5270177"/>
            <a:chExt cx="620531" cy="455561"/>
          </a:xfrm>
        </p:grpSpPr>
        <p:sp>
          <p:nvSpPr>
            <p:cNvPr id="4" name="Freeform 3">
              <a:extLst>
                <a:ext uri="{FF2B5EF4-FFF2-40B4-BE49-F238E27FC236}">
                  <a16:creationId xmlns:a16="http://schemas.microsoft.com/office/drawing/2014/main" id="{4A906F00-9AAF-9740-875E-C075839FAD67}"/>
                </a:ext>
              </a:extLst>
            </p:cNvPr>
            <p:cNvSpPr/>
            <p:nvPr/>
          </p:nvSpPr>
          <p:spPr>
            <a:xfrm>
              <a:off x="-2660121" y="5289158"/>
              <a:ext cx="70428" cy="72130"/>
            </a:xfrm>
            <a:custGeom>
              <a:avLst/>
              <a:gdLst>
                <a:gd name="connsiteX0" fmla="*/ 0 w 70428"/>
                <a:gd name="connsiteY0" fmla="*/ 21829 h 72130"/>
                <a:gd name="connsiteX1" fmla="*/ 70428 w 70428"/>
                <a:gd name="connsiteY1" fmla="*/ 0 h 72130"/>
                <a:gd name="connsiteX2" fmla="*/ 53297 w 70428"/>
                <a:gd name="connsiteY2" fmla="*/ 72131 h 72130"/>
              </a:gdLst>
              <a:ahLst/>
              <a:cxnLst>
                <a:cxn ang="0">
                  <a:pos x="connsiteX0" y="connsiteY0"/>
                </a:cxn>
                <a:cxn ang="0">
                  <a:pos x="connsiteX1" y="connsiteY1"/>
                </a:cxn>
                <a:cxn ang="0">
                  <a:pos x="connsiteX2" y="connsiteY2"/>
                </a:cxn>
              </a:cxnLst>
              <a:rect l="l" t="t" r="r" b="b"/>
              <a:pathLst>
                <a:path w="70428" h="72130">
                  <a:moveTo>
                    <a:pt x="0" y="21829"/>
                  </a:moveTo>
                  <a:lnTo>
                    <a:pt x="70428" y="0"/>
                  </a:lnTo>
                  <a:lnTo>
                    <a:pt x="53297" y="72131"/>
                  </a:lnTo>
                  <a:close/>
                </a:path>
              </a:pathLst>
            </a:custGeom>
            <a:solidFill>
              <a:srgbClr val="0080AA"/>
            </a:solidFill>
            <a:ln w="9502"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4F1ED5A0-3A37-78A8-EBD2-142D7BBF7185}"/>
                </a:ext>
              </a:extLst>
            </p:cNvPr>
            <p:cNvSpPr/>
            <p:nvPr/>
          </p:nvSpPr>
          <p:spPr>
            <a:xfrm>
              <a:off x="-3210224" y="5637473"/>
              <a:ext cx="91366" cy="88265"/>
            </a:xfrm>
            <a:custGeom>
              <a:avLst/>
              <a:gdLst>
                <a:gd name="connsiteX0" fmla="*/ 31407 w 91366"/>
                <a:gd name="connsiteY0" fmla="*/ 88265 h 88265"/>
                <a:gd name="connsiteX1" fmla="*/ 0 w 91366"/>
                <a:gd name="connsiteY1" fmla="*/ 0 h 88265"/>
                <a:gd name="connsiteX2" fmla="*/ 91367 w 91366"/>
                <a:gd name="connsiteY2" fmla="*/ 17084 h 88265"/>
              </a:gdLst>
              <a:ahLst/>
              <a:cxnLst>
                <a:cxn ang="0">
                  <a:pos x="connsiteX0" y="connsiteY0"/>
                </a:cxn>
                <a:cxn ang="0">
                  <a:pos x="connsiteX1" y="connsiteY1"/>
                </a:cxn>
                <a:cxn ang="0">
                  <a:pos x="connsiteX2" y="connsiteY2"/>
                </a:cxn>
              </a:cxnLst>
              <a:rect l="l" t="t" r="r" b="b"/>
              <a:pathLst>
                <a:path w="91366" h="88265">
                  <a:moveTo>
                    <a:pt x="31407" y="88265"/>
                  </a:moveTo>
                  <a:lnTo>
                    <a:pt x="0" y="0"/>
                  </a:lnTo>
                  <a:lnTo>
                    <a:pt x="91367" y="17084"/>
                  </a:lnTo>
                  <a:close/>
                </a:path>
              </a:pathLst>
            </a:custGeom>
            <a:solidFill>
              <a:srgbClr val="EF4D84"/>
            </a:solidFill>
            <a:ln w="9502"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280C9783-F907-B060-A2C3-E71333566C00}"/>
                </a:ext>
              </a:extLst>
            </p:cNvPr>
            <p:cNvSpPr/>
            <p:nvPr/>
          </p:nvSpPr>
          <p:spPr>
            <a:xfrm>
              <a:off x="-2801930" y="5533073"/>
              <a:ext cx="70428" cy="79723"/>
            </a:xfrm>
            <a:custGeom>
              <a:avLst/>
              <a:gdLst>
                <a:gd name="connsiteX0" fmla="*/ 1903 w 70428"/>
                <a:gd name="connsiteY0" fmla="*/ 79723 h 79723"/>
                <a:gd name="connsiteX1" fmla="*/ 0 w 70428"/>
                <a:gd name="connsiteY1" fmla="*/ 0 h 79723"/>
                <a:gd name="connsiteX2" fmla="*/ 70428 w 70428"/>
                <a:gd name="connsiteY2" fmla="*/ 37963 h 79723"/>
              </a:gdLst>
              <a:ahLst/>
              <a:cxnLst>
                <a:cxn ang="0">
                  <a:pos x="connsiteX0" y="connsiteY0"/>
                </a:cxn>
                <a:cxn ang="0">
                  <a:pos x="connsiteX1" y="connsiteY1"/>
                </a:cxn>
                <a:cxn ang="0">
                  <a:pos x="connsiteX2" y="connsiteY2"/>
                </a:cxn>
              </a:cxnLst>
              <a:rect l="l" t="t" r="r" b="b"/>
              <a:pathLst>
                <a:path w="70428" h="79723">
                  <a:moveTo>
                    <a:pt x="1903" y="79723"/>
                  </a:moveTo>
                  <a:lnTo>
                    <a:pt x="0" y="0"/>
                  </a:lnTo>
                  <a:lnTo>
                    <a:pt x="70428" y="37963"/>
                  </a:lnTo>
                  <a:close/>
                </a:path>
              </a:pathLst>
            </a:custGeom>
            <a:solidFill>
              <a:srgbClr val="FAA61A"/>
            </a:solidFill>
            <a:ln w="9502"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FB836BD2-0A21-09D1-ADF4-5C5660A5D533}"/>
                </a:ext>
              </a:extLst>
            </p:cNvPr>
            <p:cNvSpPr/>
            <p:nvPr/>
          </p:nvSpPr>
          <p:spPr>
            <a:xfrm>
              <a:off x="-3026539" y="5517888"/>
              <a:ext cx="92318" cy="152802"/>
            </a:xfrm>
            <a:custGeom>
              <a:avLst/>
              <a:gdLst>
                <a:gd name="connsiteX0" fmla="*/ 85656 w 92318"/>
                <a:gd name="connsiteY0" fmla="*/ 0 h 152802"/>
                <a:gd name="connsiteX1" fmla="*/ 92318 w 92318"/>
                <a:gd name="connsiteY1" fmla="*/ 152803 h 152802"/>
                <a:gd name="connsiteX2" fmla="*/ 0 w 92318"/>
                <a:gd name="connsiteY2" fmla="*/ 127177 h 152802"/>
              </a:gdLst>
              <a:ahLst/>
              <a:cxnLst>
                <a:cxn ang="0">
                  <a:pos x="connsiteX0" y="connsiteY0"/>
                </a:cxn>
                <a:cxn ang="0">
                  <a:pos x="connsiteX1" y="connsiteY1"/>
                </a:cxn>
                <a:cxn ang="0">
                  <a:pos x="connsiteX2" y="connsiteY2"/>
                </a:cxn>
              </a:cxnLst>
              <a:rect l="l" t="t" r="r" b="b"/>
              <a:pathLst>
                <a:path w="92318" h="152802">
                  <a:moveTo>
                    <a:pt x="85656" y="0"/>
                  </a:moveTo>
                  <a:lnTo>
                    <a:pt x="92318" y="152803"/>
                  </a:lnTo>
                  <a:lnTo>
                    <a:pt x="0" y="127177"/>
                  </a:lnTo>
                  <a:close/>
                </a:path>
              </a:pathLst>
            </a:custGeom>
            <a:solidFill>
              <a:srgbClr val="FFD400"/>
            </a:solidFill>
            <a:ln w="9502"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D94F87CC-3050-A2C0-D4EA-5BFF43C0D8F4}"/>
                </a:ext>
              </a:extLst>
            </p:cNvPr>
            <p:cNvSpPr/>
            <p:nvPr/>
          </p:nvSpPr>
          <p:spPr>
            <a:xfrm>
              <a:off x="-3179769" y="5490365"/>
              <a:ext cx="82800" cy="83519"/>
            </a:xfrm>
            <a:custGeom>
              <a:avLst/>
              <a:gdLst>
                <a:gd name="connsiteX0" fmla="*/ 0 w 82800"/>
                <a:gd name="connsiteY0" fmla="*/ 0 h 83519"/>
                <a:gd name="connsiteX1" fmla="*/ 82801 w 82800"/>
                <a:gd name="connsiteY1" fmla="*/ 42709 h 83519"/>
                <a:gd name="connsiteX2" fmla="*/ 40925 w 82800"/>
                <a:gd name="connsiteY2" fmla="*/ 83520 h 83519"/>
              </a:gdLst>
              <a:ahLst/>
              <a:cxnLst>
                <a:cxn ang="0">
                  <a:pos x="connsiteX0" y="connsiteY0"/>
                </a:cxn>
                <a:cxn ang="0">
                  <a:pos x="connsiteX1" y="connsiteY1"/>
                </a:cxn>
                <a:cxn ang="0">
                  <a:pos x="connsiteX2" y="connsiteY2"/>
                </a:cxn>
              </a:cxnLst>
              <a:rect l="l" t="t" r="r" b="b"/>
              <a:pathLst>
                <a:path w="82800" h="83519">
                  <a:moveTo>
                    <a:pt x="0" y="0"/>
                  </a:moveTo>
                  <a:lnTo>
                    <a:pt x="82801" y="42709"/>
                  </a:lnTo>
                  <a:lnTo>
                    <a:pt x="40925" y="83520"/>
                  </a:lnTo>
                  <a:close/>
                </a:path>
              </a:pathLst>
            </a:custGeom>
            <a:solidFill>
              <a:srgbClr val="00AAD3"/>
            </a:solidFill>
            <a:ln w="9502"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F32C9A6C-E65A-C1E6-B96D-0BE951251E63}"/>
                </a:ext>
              </a:extLst>
            </p:cNvPr>
            <p:cNvSpPr/>
            <p:nvPr/>
          </p:nvSpPr>
          <p:spPr>
            <a:xfrm>
              <a:off x="-2778136" y="5270177"/>
              <a:ext cx="81849" cy="91112"/>
            </a:xfrm>
            <a:custGeom>
              <a:avLst/>
              <a:gdLst>
                <a:gd name="connsiteX0" fmla="*/ 81849 w 81849"/>
                <a:gd name="connsiteY0" fmla="*/ 91112 h 91112"/>
                <a:gd name="connsiteX1" fmla="*/ 0 w 81849"/>
                <a:gd name="connsiteY1" fmla="*/ 37963 h 91112"/>
                <a:gd name="connsiteX2" fmla="*/ 47587 w 81849"/>
                <a:gd name="connsiteY2" fmla="*/ 0 h 91112"/>
              </a:gdLst>
              <a:ahLst/>
              <a:cxnLst>
                <a:cxn ang="0">
                  <a:pos x="connsiteX0" y="connsiteY0"/>
                </a:cxn>
                <a:cxn ang="0">
                  <a:pos x="connsiteX1" y="connsiteY1"/>
                </a:cxn>
                <a:cxn ang="0">
                  <a:pos x="connsiteX2" y="connsiteY2"/>
                </a:cxn>
              </a:cxnLst>
              <a:rect l="l" t="t" r="r" b="b"/>
              <a:pathLst>
                <a:path w="81849" h="91112">
                  <a:moveTo>
                    <a:pt x="81849" y="91112"/>
                  </a:moveTo>
                  <a:lnTo>
                    <a:pt x="0" y="37963"/>
                  </a:lnTo>
                  <a:lnTo>
                    <a:pt x="47587" y="0"/>
                  </a:lnTo>
                  <a:close/>
                </a:path>
              </a:pathLst>
            </a:custGeom>
            <a:solidFill>
              <a:srgbClr val="C93360"/>
            </a:solidFill>
            <a:ln w="9502" cap="flat">
              <a:noFill/>
              <a:prstDash val="solid"/>
              <a:miter/>
            </a:ln>
          </p:spPr>
          <p:txBody>
            <a:bodyPr rtlCol="0" anchor="ctr"/>
            <a:lstStyle/>
            <a:p>
              <a:endParaRPr lang="en-US"/>
            </a:p>
          </p:txBody>
        </p:sp>
      </p:grpSp>
      <p:sp>
        <p:nvSpPr>
          <p:cNvPr id="5" name="Text Placeholder 4">
            <a:extLst>
              <a:ext uri="{FF2B5EF4-FFF2-40B4-BE49-F238E27FC236}">
                <a16:creationId xmlns:a16="http://schemas.microsoft.com/office/drawing/2014/main" id="{484420B4-ACC7-4C3C-BA5B-3014DF670850}"/>
              </a:ext>
            </a:extLst>
          </p:cNvPr>
          <p:cNvSpPr>
            <a:spLocks noGrp="1"/>
          </p:cNvSpPr>
          <p:nvPr>
            <p:ph type="body" sz="quarter" idx="61"/>
          </p:nvPr>
        </p:nvSpPr>
        <p:spPr>
          <a:xfrm>
            <a:off x="-9336" y="644871"/>
            <a:ext cx="5031041" cy="1273869"/>
          </a:xfrm>
        </p:spPr>
        <p:txBody>
          <a:bodyPr/>
          <a:lstStyle/>
          <a:p>
            <a:pPr marL="360363"/>
            <a:r>
              <a:rPr lang="en-GB" sz="2600" dirty="0"/>
              <a:t>DEEP DIVE TRAINING MODULE:
Challenges of F&amp;B Sector</a:t>
            </a:r>
          </a:p>
        </p:txBody>
      </p:sp>
      <p:sp>
        <p:nvSpPr>
          <p:cNvPr id="6" name="Text Placeholder 5">
            <a:extLst>
              <a:ext uri="{FF2B5EF4-FFF2-40B4-BE49-F238E27FC236}">
                <a16:creationId xmlns:a16="http://schemas.microsoft.com/office/drawing/2014/main" id="{6299C7FD-09BD-C62D-792F-7CCE8964DFE5}"/>
              </a:ext>
            </a:extLst>
          </p:cNvPr>
          <p:cNvSpPr>
            <a:spLocks noGrp="1"/>
          </p:cNvSpPr>
          <p:nvPr>
            <p:ph type="body" sz="quarter" idx="64"/>
          </p:nvPr>
        </p:nvSpPr>
        <p:spPr>
          <a:xfrm>
            <a:off x="697281" y="2110000"/>
            <a:ext cx="6100000" cy="8400000"/>
          </a:xfrm>
        </p:spPr>
        <p:txBody>
          <a:bodyPr wrap="square" numCol="1"/>
          <a:lstStyle/>
          <a:p>
            <a:pPr>
              <a:lnSpc>
                <a:spcPct val="95000"/>
              </a:lnSpc>
              <a:spcAft>
                <a:spcPts val="0"/>
              </a:spcAft>
            </a:pPr>
            <a:r>
              <a:rPr lang="en-GB" sz="1600" b="1" dirty="0">
                <a:solidFill>
                  <a:srgbClr val="000000"/>
                </a:solidFill>
                <a:latin typeface="Aptos"/>
              </a:rPr>
              <a:t>HOW TO USE ADDITIONAL RESOURCES</a:t>
            </a:r>
            <a:endParaRPr lang="en-GB" sz="1200" dirty="0"/>
          </a:p>
          <a:p>
            <a:pPr>
              <a:lnSpc>
                <a:spcPct val="95000"/>
              </a:lnSpc>
              <a:spcAft>
                <a:spcPts val="400"/>
              </a:spcAft>
            </a:pPr>
            <a:endParaRPr lang="en-GB" sz="1050" dirty="0"/>
          </a:p>
          <a:p>
            <a:r>
              <a:rPr lang="en-GB" sz="1200" b="1" dirty="0">
                <a:solidFill>
                  <a:srgbClr val="000000"/>
                </a:solidFill>
                <a:latin typeface="Aptos"/>
              </a:rPr>
              <a:t>2_2_WORKSHEET_FB SME Challenge Mapping</a:t>
            </a:r>
          </a:p>
          <a:p>
            <a:r>
              <a:rPr lang="en-GB" sz="800" dirty="0">
                <a:solidFill>
                  <a:srgbClr val="000000"/>
                </a:solidFill>
                <a:latin typeface="Aptos"/>
              </a:rPr>
              <a:t>Use after PART 2. Learners select one F&amp;B SME or challenge case, identify the main challenge, evidence and signals, connect it with a digital opportunity and formulate a challenge statement.</a:t>
            </a:r>
          </a:p>
          <a:p>
            <a:endParaRPr lang="en-GB" sz="1200" b="1" dirty="0">
              <a:solidFill>
                <a:srgbClr val="000000"/>
              </a:solidFill>
              <a:latin typeface="Aptos"/>
            </a:endParaRPr>
          </a:p>
          <a:p>
            <a:r>
              <a:rPr lang="en-GB" sz="1200" b="1" dirty="0">
                <a:solidFill>
                  <a:srgbClr val="000000"/>
                </a:solidFill>
                <a:latin typeface="Aptos"/>
              </a:rPr>
              <a:t>3_2_MATRIX_Barriers vs Enablers for Digital Transformation</a:t>
            </a:r>
          </a:p>
          <a:p>
            <a:pPr>
              <a:spcAft>
                <a:spcPts val="500"/>
              </a:spcAft>
            </a:pPr>
            <a:r>
              <a:rPr lang="en-GB" sz="800" dirty="0">
                <a:solidFill>
                  <a:srgbClr val="000000"/>
                </a:solidFill>
                <a:latin typeface="Aptos"/>
              </a:rPr>
              <a:t>Use after PART 3. Learners identify barriers to digital adoption, match them with practical enablers and define the first realistic action.</a:t>
            </a:r>
          </a:p>
          <a:p>
            <a:endParaRPr lang="en-GB" sz="1200" b="1" dirty="0">
              <a:solidFill>
                <a:srgbClr val="000000"/>
              </a:solidFill>
              <a:latin typeface="Aptos"/>
            </a:endParaRPr>
          </a:p>
          <a:p>
            <a:r>
              <a:rPr lang="en-GB" sz="1200" b="1" dirty="0">
                <a:solidFill>
                  <a:srgbClr val="000000"/>
                </a:solidFill>
                <a:latin typeface="Aptos"/>
              </a:rPr>
              <a:t>4_2_TEMPLATE_Blockchain Traceability Use Case</a:t>
            </a:r>
          </a:p>
          <a:p>
            <a:pPr>
              <a:spcAft>
                <a:spcPts val="500"/>
              </a:spcAft>
            </a:pPr>
            <a:r>
              <a:rPr lang="en-GB" sz="800" dirty="0">
                <a:solidFill>
                  <a:srgbClr val="000000"/>
                </a:solidFill>
                <a:latin typeface="Aptos"/>
              </a:rPr>
              <a:t>Use after PART 4 as an optional / advanced activity. Learners assess whether blockchain, or a simpler traceability tool, is relevant for a specific SME case.</a:t>
            </a:r>
          </a:p>
          <a:p>
            <a:endParaRPr lang="en-GB" sz="1200" b="1" dirty="0">
              <a:solidFill>
                <a:srgbClr val="000000"/>
              </a:solidFill>
              <a:latin typeface="Aptos"/>
            </a:endParaRPr>
          </a:p>
          <a:p>
            <a:r>
              <a:rPr lang="en-GB" sz="1200" b="1" dirty="0">
                <a:solidFill>
                  <a:srgbClr val="000000"/>
                </a:solidFill>
                <a:latin typeface="Aptos"/>
              </a:rPr>
              <a:t>5_2_REFLECTION_RDDCA Digital Change Reflection Task</a:t>
            </a:r>
          </a:p>
          <a:p>
            <a:pPr>
              <a:spcAft>
                <a:spcPts val="500"/>
              </a:spcAft>
            </a:pPr>
            <a:r>
              <a:rPr lang="en-GB" sz="800" dirty="0">
                <a:solidFill>
                  <a:srgbClr val="000000"/>
                </a:solidFill>
                <a:latin typeface="Aptos"/>
              </a:rPr>
              <a:t>Use after PART 5 as the final reflection. Learners apply the RDDCA perspective by clarifying the problem, stakeholders, ethical and practical questions, and the first small step.</a:t>
            </a:r>
          </a:p>
          <a:p>
            <a:endParaRPr lang="en-GB" sz="1200" b="1">
              <a:solidFill>
                <a:srgbClr val="000000"/>
              </a:solidFill>
              <a:latin typeface="Aptos"/>
            </a:endParaRPr>
          </a:p>
          <a:p>
            <a:r>
              <a:rPr lang="en-GB" sz="1200" b="1">
                <a:solidFill>
                  <a:srgbClr val="000000"/>
                </a:solidFill>
                <a:latin typeface="Aptos"/>
              </a:rPr>
              <a:t>Recommended </a:t>
            </a:r>
            <a:r>
              <a:rPr lang="en-GB" sz="1200" b="1" dirty="0">
                <a:solidFill>
                  <a:srgbClr val="000000"/>
                </a:solidFill>
                <a:latin typeface="Aptos"/>
              </a:rPr>
              <a:t>flow:</a:t>
            </a:r>
          </a:p>
          <a:p>
            <a:pPr>
              <a:spcAft>
                <a:spcPts val="0"/>
              </a:spcAft>
            </a:pPr>
            <a:r>
              <a:rPr lang="en-GB" sz="1000" i="1" dirty="0">
                <a:solidFill>
                  <a:srgbClr val="000000"/>
                </a:solidFill>
                <a:latin typeface="Aptos"/>
              </a:rPr>
              <a:t>PPT input → worksheet / matrix / template / reflection → short team discussion → SME-oriented output.</a:t>
            </a:r>
          </a:p>
          <a:p>
            <a:pPr>
              <a:spcAft>
                <a:spcPts val="0"/>
              </a:spcAft>
            </a:pPr>
            <a:endParaRPr lang="en-GB" dirty="0"/>
          </a:p>
        </p:txBody>
      </p:sp>
    </p:spTree>
    <p:extLst>
      <p:ext uri="{BB962C8B-B14F-4D97-AF65-F5344CB8AC3E}">
        <p14:creationId xmlns:p14="http://schemas.microsoft.com/office/powerpoint/2010/main" val="10356915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Placeholder 16">
            <a:extLst>
              <a:ext uri="{FF2B5EF4-FFF2-40B4-BE49-F238E27FC236}">
                <a16:creationId xmlns:a16="http://schemas.microsoft.com/office/drawing/2014/main" id="{36BAC6C3-923D-4171-D6A0-BD97D1BCDAAB}"/>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5441" r="15441"/>
          <a:stretch/>
        </p:blipFill>
        <p:spPr>
          <a:xfrm>
            <a:off x="-1" y="2102381"/>
            <a:ext cx="7559675" cy="7291461"/>
          </a:xfrm>
        </p:spPr>
      </p:pic>
      <p:sp>
        <p:nvSpPr>
          <p:cNvPr id="6" name="Text Placeholder 5">
            <a:extLst>
              <a:ext uri="{FF2B5EF4-FFF2-40B4-BE49-F238E27FC236}">
                <a16:creationId xmlns:a16="http://schemas.microsoft.com/office/drawing/2014/main" id="{AC76FA8A-E785-6AC7-0CD5-34F9B877D279}"/>
              </a:ext>
            </a:extLst>
          </p:cNvPr>
          <p:cNvSpPr>
            <a:spLocks noGrp="1"/>
          </p:cNvSpPr>
          <p:nvPr>
            <p:ph type="body" sz="quarter" idx="47"/>
          </p:nvPr>
        </p:nvSpPr>
        <p:spPr>
          <a:xfrm>
            <a:off x="497240" y="8198627"/>
            <a:ext cx="3282596" cy="781609"/>
          </a:xfrm>
        </p:spPr>
        <p:txBody>
          <a:bodyPr/>
          <a:lstStyle/>
          <a:p>
            <a:pPr algn="l"/>
            <a:r>
              <a:rPr lang="en-US" sz="2000" b="1" dirty="0"/>
              <a:t>Follow Our Journey</a:t>
            </a:r>
          </a:p>
        </p:txBody>
      </p:sp>
      <p:pic>
        <p:nvPicPr>
          <p:cNvPr id="18" name="Picture 17">
            <a:extLst>
              <a:ext uri="{FF2B5EF4-FFF2-40B4-BE49-F238E27FC236}">
                <a16:creationId xmlns:a16="http://schemas.microsoft.com/office/drawing/2014/main" id="{A8E9EB32-2908-10C3-0BD4-DBCC08D5BEA8}"/>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l="80686" b="57537"/>
          <a:stretch/>
        </p:blipFill>
        <p:spPr>
          <a:xfrm rot="347366">
            <a:off x="-342431" y="1770214"/>
            <a:ext cx="2927099" cy="3061159"/>
          </a:xfrm>
          <a:prstGeom prst="rect">
            <a:avLst/>
          </a:prstGeom>
        </p:spPr>
      </p:pic>
      <p:grpSp>
        <p:nvGrpSpPr>
          <p:cNvPr id="19" name="Group 18">
            <a:extLst>
              <a:ext uri="{FF2B5EF4-FFF2-40B4-BE49-F238E27FC236}">
                <a16:creationId xmlns:a16="http://schemas.microsoft.com/office/drawing/2014/main" id="{CA625A89-2D01-C0E4-D8D4-C12C19576E0C}"/>
              </a:ext>
            </a:extLst>
          </p:cNvPr>
          <p:cNvGrpSpPr/>
          <p:nvPr/>
        </p:nvGrpSpPr>
        <p:grpSpPr>
          <a:xfrm rot="14375289">
            <a:off x="4185685" y="7969295"/>
            <a:ext cx="2857897" cy="2098117"/>
            <a:chOff x="-3210224" y="5270177"/>
            <a:chExt cx="620531" cy="455561"/>
          </a:xfrm>
        </p:grpSpPr>
        <p:sp>
          <p:nvSpPr>
            <p:cNvPr id="20" name="Freeform 19">
              <a:extLst>
                <a:ext uri="{FF2B5EF4-FFF2-40B4-BE49-F238E27FC236}">
                  <a16:creationId xmlns:a16="http://schemas.microsoft.com/office/drawing/2014/main" id="{82AA314A-1469-AABD-428B-BC713A88D0B8}"/>
                </a:ext>
              </a:extLst>
            </p:cNvPr>
            <p:cNvSpPr/>
            <p:nvPr/>
          </p:nvSpPr>
          <p:spPr>
            <a:xfrm>
              <a:off x="-2660121" y="5289158"/>
              <a:ext cx="70428" cy="72130"/>
            </a:xfrm>
            <a:custGeom>
              <a:avLst/>
              <a:gdLst>
                <a:gd name="connsiteX0" fmla="*/ 0 w 70428"/>
                <a:gd name="connsiteY0" fmla="*/ 21829 h 72130"/>
                <a:gd name="connsiteX1" fmla="*/ 70428 w 70428"/>
                <a:gd name="connsiteY1" fmla="*/ 0 h 72130"/>
                <a:gd name="connsiteX2" fmla="*/ 53297 w 70428"/>
                <a:gd name="connsiteY2" fmla="*/ 72131 h 72130"/>
              </a:gdLst>
              <a:ahLst/>
              <a:cxnLst>
                <a:cxn ang="0">
                  <a:pos x="connsiteX0" y="connsiteY0"/>
                </a:cxn>
                <a:cxn ang="0">
                  <a:pos x="connsiteX1" y="connsiteY1"/>
                </a:cxn>
                <a:cxn ang="0">
                  <a:pos x="connsiteX2" y="connsiteY2"/>
                </a:cxn>
              </a:cxnLst>
              <a:rect l="l" t="t" r="r" b="b"/>
              <a:pathLst>
                <a:path w="70428" h="72130">
                  <a:moveTo>
                    <a:pt x="0" y="21829"/>
                  </a:moveTo>
                  <a:lnTo>
                    <a:pt x="70428" y="0"/>
                  </a:lnTo>
                  <a:lnTo>
                    <a:pt x="53297" y="72131"/>
                  </a:lnTo>
                  <a:close/>
                </a:path>
              </a:pathLst>
            </a:custGeom>
            <a:solidFill>
              <a:srgbClr val="0080AA"/>
            </a:solidFill>
            <a:ln w="9502"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BBA966BF-8930-9089-DDCC-630A6EA55A52}"/>
                </a:ext>
              </a:extLst>
            </p:cNvPr>
            <p:cNvSpPr/>
            <p:nvPr/>
          </p:nvSpPr>
          <p:spPr>
            <a:xfrm>
              <a:off x="-3210224" y="5637473"/>
              <a:ext cx="91366" cy="88265"/>
            </a:xfrm>
            <a:custGeom>
              <a:avLst/>
              <a:gdLst>
                <a:gd name="connsiteX0" fmla="*/ 31407 w 91366"/>
                <a:gd name="connsiteY0" fmla="*/ 88265 h 88265"/>
                <a:gd name="connsiteX1" fmla="*/ 0 w 91366"/>
                <a:gd name="connsiteY1" fmla="*/ 0 h 88265"/>
                <a:gd name="connsiteX2" fmla="*/ 91367 w 91366"/>
                <a:gd name="connsiteY2" fmla="*/ 17084 h 88265"/>
              </a:gdLst>
              <a:ahLst/>
              <a:cxnLst>
                <a:cxn ang="0">
                  <a:pos x="connsiteX0" y="connsiteY0"/>
                </a:cxn>
                <a:cxn ang="0">
                  <a:pos x="connsiteX1" y="connsiteY1"/>
                </a:cxn>
                <a:cxn ang="0">
                  <a:pos x="connsiteX2" y="connsiteY2"/>
                </a:cxn>
              </a:cxnLst>
              <a:rect l="l" t="t" r="r" b="b"/>
              <a:pathLst>
                <a:path w="91366" h="88265">
                  <a:moveTo>
                    <a:pt x="31407" y="88265"/>
                  </a:moveTo>
                  <a:lnTo>
                    <a:pt x="0" y="0"/>
                  </a:lnTo>
                  <a:lnTo>
                    <a:pt x="91367" y="17084"/>
                  </a:lnTo>
                  <a:close/>
                </a:path>
              </a:pathLst>
            </a:custGeom>
            <a:solidFill>
              <a:srgbClr val="EF4D84"/>
            </a:solidFill>
            <a:ln w="9502"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73D4BD03-6E0B-49FD-D6F7-5E04E62AEB69}"/>
                </a:ext>
              </a:extLst>
            </p:cNvPr>
            <p:cNvSpPr/>
            <p:nvPr/>
          </p:nvSpPr>
          <p:spPr>
            <a:xfrm>
              <a:off x="-2801930" y="5533073"/>
              <a:ext cx="70428" cy="79723"/>
            </a:xfrm>
            <a:custGeom>
              <a:avLst/>
              <a:gdLst>
                <a:gd name="connsiteX0" fmla="*/ 1903 w 70428"/>
                <a:gd name="connsiteY0" fmla="*/ 79723 h 79723"/>
                <a:gd name="connsiteX1" fmla="*/ 0 w 70428"/>
                <a:gd name="connsiteY1" fmla="*/ 0 h 79723"/>
                <a:gd name="connsiteX2" fmla="*/ 70428 w 70428"/>
                <a:gd name="connsiteY2" fmla="*/ 37963 h 79723"/>
              </a:gdLst>
              <a:ahLst/>
              <a:cxnLst>
                <a:cxn ang="0">
                  <a:pos x="connsiteX0" y="connsiteY0"/>
                </a:cxn>
                <a:cxn ang="0">
                  <a:pos x="connsiteX1" y="connsiteY1"/>
                </a:cxn>
                <a:cxn ang="0">
                  <a:pos x="connsiteX2" y="connsiteY2"/>
                </a:cxn>
              </a:cxnLst>
              <a:rect l="l" t="t" r="r" b="b"/>
              <a:pathLst>
                <a:path w="70428" h="79723">
                  <a:moveTo>
                    <a:pt x="1903" y="79723"/>
                  </a:moveTo>
                  <a:lnTo>
                    <a:pt x="0" y="0"/>
                  </a:lnTo>
                  <a:lnTo>
                    <a:pt x="70428" y="37963"/>
                  </a:lnTo>
                  <a:close/>
                </a:path>
              </a:pathLst>
            </a:custGeom>
            <a:solidFill>
              <a:srgbClr val="FAA61A"/>
            </a:solidFill>
            <a:ln w="9502"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ABE4C9D5-6508-AF70-1A6B-485DE2C22190}"/>
                </a:ext>
              </a:extLst>
            </p:cNvPr>
            <p:cNvSpPr/>
            <p:nvPr/>
          </p:nvSpPr>
          <p:spPr>
            <a:xfrm>
              <a:off x="-3026539" y="5517888"/>
              <a:ext cx="92318" cy="152802"/>
            </a:xfrm>
            <a:custGeom>
              <a:avLst/>
              <a:gdLst>
                <a:gd name="connsiteX0" fmla="*/ 85656 w 92318"/>
                <a:gd name="connsiteY0" fmla="*/ 0 h 152802"/>
                <a:gd name="connsiteX1" fmla="*/ 92318 w 92318"/>
                <a:gd name="connsiteY1" fmla="*/ 152803 h 152802"/>
                <a:gd name="connsiteX2" fmla="*/ 0 w 92318"/>
                <a:gd name="connsiteY2" fmla="*/ 127177 h 152802"/>
              </a:gdLst>
              <a:ahLst/>
              <a:cxnLst>
                <a:cxn ang="0">
                  <a:pos x="connsiteX0" y="connsiteY0"/>
                </a:cxn>
                <a:cxn ang="0">
                  <a:pos x="connsiteX1" y="connsiteY1"/>
                </a:cxn>
                <a:cxn ang="0">
                  <a:pos x="connsiteX2" y="connsiteY2"/>
                </a:cxn>
              </a:cxnLst>
              <a:rect l="l" t="t" r="r" b="b"/>
              <a:pathLst>
                <a:path w="92318" h="152802">
                  <a:moveTo>
                    <a:pt x="85656" y="0"/>
                  </a:moveTo>
                  <a:lnTo>
                    <a:pt x="92318" y="152803"/>
                  </a:lnTo>
                  <a:lnTo>
                    <a:pt x="0" y="127177"/>
                  </a:lnTo>
                  <a:close/>
                </a:path>
              </a:pathLst>
            </a:custGeom>
            <a:solidFill>
              <a:srgbClr val="FFD400"/>
            </a:solidFill>
            <a:ln w="9502"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A2829E09-2494-8004-9FB4-49188047FF2D}"/>
                </a:ext>
              </a:extLst>
            </p:cNvPr>
            <p:cNvSpPr/>
            <p:nvPr/>
          </p:nvSpPr>
          <p:spPr>
            <a:xfrm>
              <a:off x="-3179769" y="5490365"/>
              <a:ext cx="82800" cy="83519"/>
            </a:xfrm>
            <a:custGeom>
              <a:avLst/>
              <a:gdLst>
                <a:gd name="connsiteX0" fmla="*/ 0 w 82800"/>
                <a:gd name="connsiteY0" fmla="*/ 0 h 83519"/>
                <a:gd name="connsiteX1" fmla="*/ 82801 w 82800"/>
                <a:gd name="connsiteY1" fmla="*/ 42709 h 83519"/>
                <a:gd name="connsiteX2" fmla="*/ 40925 w 82800"/>
                <a:gd name="connsiteY2" fmla="*/ 83520 h 83519"/>
              </a:gdLst>
              <a:ahLst/>
              <a:cxnLst>
                <a:cxn ang="0">
                  <a:pos x="connsiteX0" y="connsiteY0"/>
                </a:cxn>
                <a:cxn ang="0">
                  <a:pos x="connsiteX1" y="connsiteY1"/>
                </a:cxn>
                <a:cxn ang="0">
                  <a:pos x="connsiteX2" y="connsiteY2"/>
                </a:cxn>
              </a:cxnLst>
              <a:rect l="l" t="t" r="r" b="b"/>
              <a:pathLst>
                <a:path w="82800" h="83519">
                  <a:moveTo>
                    <a:pt x="0" y="0"/>
                  </a:moveTo>
                  <a:lnTo>
                    <a:pt x="82801" y="42709"/>
                  </a:lnTo>
                  <a:lnTo>
                    <a:pt x="40925" y="83520"/>
                  </a:lnTo>
                  <a:close/>
                </a:path>
              </a:pathLst>
            </a:custGeom>
            <a:solidFill>
              <a:srgbClr val="00AAD3"/>
            </a:solidFill>
            <a:ln w="9502" cap="flat">
              <a:noFill/>
              <a:prstDash val="solid"/>
              <a:miter/>
            </a:ln>
          </p:spPr>
          <p:txBody>
            <a:bodyPr rtlCol="0" anchor="ctr"/>
            <a:lstStyle/>
            <a:p>
              <a:endParaRPr lang="en-US"/>
            </a:p>
          </p:txBody>
        </p:sp>
        <p:sp>
          <p:nvSpPr>
            <p:cNvPr id="25" name="Freeform 24">
              <a:extLst>
                <a:ext uri="{FF2B5EF4-FFF2-40B4-BE49-F238E27FC236}">
                  <a16:creationId xmlns:a16="http://schemas.microsoft.com/office/drawing/2014/main" id="{F323433E-2F51-B0B0-B016-CD429F7A79EE}"/>
                </a:ext>
              </a:extLst>
            </p:cNvPr>
            <p:cNvSpPr/>
            <p:nvPr/>
          </p:nvSpPr>
          <p:spPr>
            <a:xfrm>
              <a:off x="-2778136" y="5270177"/>
              <a:ext cx="81849" cy="91112"/>
            </a:xfrm>
            <a:custGeom>
              <a:avLst/>
              <a:gdLst>
                <a:gd name="connsiteX0" fmla="*/ 81849 w 81849"/>
                <a:gd name="connsiteY0" fmla="*/ 91112 h 91112"/>
                <a:gd name="connsiteX1" fmla="*/ 0 w 81849"/>
                <a:gd name="connsiteY1" fmla="*/ 37963 h 91112"/>
                <a:gd name="connsiteX2" fmla="*/ 47587 w 81849"/>
                <a:gd name="connsiteY2" fmla="*/ 0 h 91112"/>
              </a:gdLst>
              <a:ahLst/>
              <a:cxnLst>
                <a:cxn ang="0">
                  <a:pos x="connsiteX0" y="connsiteY0"/>
                </a:cxn>
                <a:cxn ang="0">
                  <a:pos x="connsiteX1" y="connsiteY1"/>
                </a:cxn>
                <a:cxn ang="0">
                  <a:pos x="connsiteX2" y="connsiteY2"/>
                </a:cxn>
              </a:cxnLst>
              <a:rect l="l" t="t" r="r" b="b"/>
              <a:pathLst>
                <a:path w="81849" h="91112">
                  <a:moveTo>
                    <a:pt x="81849" y="91112"/>
                  </a:moveTo>
                  <a:lnTo>
                    <a:pt x="0" y="37963"/>
                  </a:lnTo>
                  <a:lnTo>
                    <a:pt x="47587" y="0"/>
                  </a:lnTo>
                  <a:close/>
                </a:path>
              </a:pathLst>
            </a:custGeom>
            <a:solidFill>
              <a:srgbClr val="C93360"/>
            </a:solidFill>
            <a:ln w="9502" cap="flat">
              <a:noFill/>
              <a:prstDash val="solid"/>
              <a:miter/>
            </a:ln>
          </p:spPr>
          <p:txBody>
            <a:bodyPr rtlCol="0" anchor="ctr"/>
            <a:lstStyle/>
            <a:p>
              <a:endParaRPr lang="en-US"/>
            </a:p>
          </p:txBody>
        </p:sp>
      </p:grpSp>
      <p:sp>
        <p:nvSpPr>
          <p:cNvPr id="26" name="Text Placeholder 2">
            <a:extLst>
              <a:ext uri="{FF2B5EF4-FFF2-40B4-BE49-F238E27FC236}">
                <a16:creationId xmlns:a16="http://schemas.microsoft.com/office/drawing/2014/main" id="{20ED6CA0-DA5C-7FE4-AC66-D5A91A061101}"/>
              </a:ext>
            </a:extLst>
          </p:cNvPr>
          <p:cNvSpPr txBox="1">
            <a:spLocks/>
          </p:cNvSpPr>
          <p:nvPr/>
        </p:nvSpPr>
        <p:spPr>
          <a:xfrm rot="16200000">
            <a:off x="5210248" y="8573120"/>
            <a:ext cx="3005702" cy="536162"/>
          </a:xfrm>
          <a:prstGeom prst="rect">
            <a:avLst/>
          </a:prstGeom>
          <a:solidFill>
            <a:srgbClr val="00AAD3"/>
          </a:solidFill>
        </p:spPr>
        <p:txBody>
          <a:bodyPr anchor="ctr">
            <a:noAutofit/>
          </a:bodyPr>
          <a:lstStyle>
            <a:lvl1pPr marL="0" indent="0" algn="ctr" defTabSz="755934" rtl="0" eaLnBrk="1" latinLnBrk="0" hangingPunct="1">
              <a:lnSpc>
                <a:spcPct val="90000"/>
              </a:lnSpc>
              <a:spcBef>
                <a:spcPts val="827"/>
              </a:spcBef>
              <a:buFont typeface="Arial" panose="020B0604020202020204" pitchFamily="34" charset="0"/>
              <a:buNone/>
              <a:defRPr sz="2000" b="0" i="0" kern="120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r>
              <a:rPr lang="en-US" sz="2400" dirty="0" err="1"/>
              <a:t>www.</a:t>
            </a:r>
            <a:r>
              <a:rPr lang="en-US" sz="2400" b="1" dirty="0" err="1"/>
              <a:t>digifabs</a:t>
            </a:r>
            <a:r>
              <a:rPr lang="en-US" sz="2400" dirty="0" err="1"/>
              <a:t>.eu</a:t>
            </a:r>
            <a:endParaRPr lang="en-US" sz="2400" dirty="0"/>
          </a:p>
        </p:txBody>
      </p:sp>
      <p:grpSp>
        <p:nvGrpSpPr>
          <p:cNvPr id="64" name="Group 63">
            <a:extLst>
              <a:ext uri="{FF2B5EF4-FFF2-40B4-BE49-F238E27FC236}">
                <a16:creationId xmlns:a16="http://schemas.microsoft.com/office/drawing/2014/main" id="{D5E90CEB-0B3D-395F-007A-70B114ECB6D4}"/>
              </a:ext>
            </a:extLst>
          </p:cNvPr>
          <p:cNvGrpSpPr/>
          <p:nvPr/>
        </p:nvGrpSpPr>
        <p:grpSpPr>
          <a:xfrm>
            <a:off x="571792" y="8677890"/>
            <a:ext cx="1355588" cy="399600"/>
            <a:chOff x="571792" y="8619411"/>
            <a:chExt cx="1355588" cy="399600"/>
          </a:xfrm>
        </p:grpSpPr>
        <p:sp>
          <p:nvSpPr>
            <p:cNvPr id="47" name="TextBox 46">
              <a:extLst>
                <a:ext uri="{FF2B5EF4-FFF2-40B4-BE49-F238E27FC236}">
                  <a16:creationId xmlns:a16="http://schemas.microsoft.com/office/drawing/2014/main" id="{2ABABA43-C933-A2A7-6602-7302C2C8925C}"/>
                </a:ext>
              </a:extLst>
            </p:cNvPr>
            <p:cNvSpPr txBox="1"/>
            <p:nvPr/>
          </p:nvSpPr>
          <p:spPr>
            <a:xfrm>
              <a:off x="580499" y="8647697"/>
              <a:ext cx="387064" cy="369332"/>
            </a:xfrm>
            <a:prstGeom prst="rect">
              <a:avLst/>
            </a:prstGeom>
            <a:noFill/>
          </p:spPr>
          <p:txBody>
            <a:bodyPr wrap="square" rtlCol="0">
              <a:spAutoFit/>
            </a:bodyPr>
            <a:lstStyle/>
            <a:p>
              <a:pPr algn="ctr"/>
              <a:r>
                <a:rPr lang="en-US" dirty="0">
                  <a:solidFill>
                    <a:srgbClr val="0D1C48"/>
                  </a:solidFill>
                  <a:hlinkClick r:id="rId4">
                    <a:extLst>
                      <a:ext uri="{A12FA001-AC4F-418D-AE19-62706E023703}">
                        <ahyp:hlinkClr xmlns:ahyp="http://schemas.microsoft.com/office/drawing/2018/hyperlinkcolor" val="tx"/>
                      </a:ext>
                    </a:extLst>
                  </a:hlinkClick>
                </a:rPr>
                <a:t>l</a:t>
              </a:r>
              <a:endParaRPr lang="en-US" dirty="0">
                <a:solidFill>
                  <a:srgbClr val="0D1C48"/>
                </a:solidFill>
              </a:endParaRPr>
            </a:p>
          </p:txBody>
        </p:sp>
        <p:sp>
          <p:nvSpPr>
            <p:cNvPr id="48" name="TextBox 47">
              <a:extLst>
                <a:ext uri="{FF2B5EF4-FFF2-40B4-BE49-F238E27FC236}">
                  <a16:creationId xmlns:a16="http://schemas.microsoft.com/office/drawing/2014/main" id="{3A796C0B-D0AD-A549-C450-37DA9992BE6D}"/>
                </a:ext>
              </a:extLst>
            </p:cNvPr>
            <p:cNvSpPr txBox="1"/>
            <p:nvPr/>
          </p:nvSpPr>
          <p:spPr>
            <a:xfrm>
              <a:off x="1094747" y="8643622"/>
              <a:ext cx="367230" cy="369332"/>
            </a:xfrm>
            <a:prstGeom prst="rect">
              <a:avLst/>
            </a:prstGeom>
            <a:noFill/>
          </p:spPr>
          <p:txBody>
            <a:bodyPr wrap="square" rtlCol="0">
              <a:spAutoFit/>
            </a:bodyPr>
            <a:lstStyle/>
            <a:p>
              <a:pPr algn="ctr"/>
              <a:r>
                <a:rPr lang="en-US" dirty="0">
                  <a:solidFill>
                    <a:srgbClr val="0D1C48"/>
                  </a:solidFill>
                  <a:hlinkClick r:id="rId5">
                    <a:extLst>
                      <a:ext uri="{A12FA001-AC4F-418D-AE19-62706E023703}">
                        <ahyp:hlinkClr xmlns:ahyp="http://schemas.microsoft.com/office/drawing/2018/hyperlinkcolor" val="tx"/>
                      </a:ext>
                    </a:extLst>
                  </a:hlinkClick>
                </a:rPr>
                <a:t>in</a:t>
              </a:r>
              <a:endParaRPr lang="en-US" dirty="0">
                <a:solidFill>
                  <a:srgbClr val="0D1C48"/>
                </a:solidFill>
              </a:endParaRPr>
            </a:p>
          </p:txBody>
        </p:sp>
        <p:sp>
          <p:nvSpPr>
            <p:cNvPr id="49" name="TextBox 48">
              <a:extLst>
                <a:ext uri="{FF2B5EF4-FFF2-40B4-BE49-F238E27FC236}">
                  <a16:creationId xmlns:a16="http://schemas.microsoft.com/office/drawing/2014/main" id="{4B5F0AC2-96AF-ACE6-F007-AAE322813DE3}"/>
                </a:ext>
              </a:extLst>
            </p:cNvPr>
            <p:cNvSpPr txBox="1"/>
            <p:nvPr/>
          </p:nvSpPr>
          <p:spPr>
            <a:xfrm>
              <a:off x="1588195" y="8641490"/>
              <a:ext cx="283734" cy="369332"/>
            </a:xfrm>
            <a:prstGeom prst="rect">
              <a:avLst/>
            </a:prstGeom>
            <a:noFill/>
          </p:spPr>
          <p:txBody>
            <a:bodyPr wrap="square" rtlCol="0">
              <a:spAutoFit/>
            </a:bodyPr>
            <a:lstStyle/>
            <a:p>
              <a:pPr algn="ctr"/>
              <a:r>
                <a:rPr lang="en-US" dirty="0">
                  <a:solidFill>
                    <a:srgbClr val="0D1C48"/>
                  </a:solidFill>
                  <a:hlinkClick r:id="rId6">
                    <a:extLst>
                      <a:ext uri="{A12FA001-AC4F-418D-AE19-62706E023703}">
                        <ahyp:hlinkClr xmlns:ahyp="http://schemas.microsoft.com/office/drawing/2018/hyperlinkcolor" val="tx"/>
                      </a:ext>
                    </a:extLst>
                  </a:hlinkClick>
                </a:rPr>
                <a:t>f</a:t>
              </a:r>
              <a:endParaRPr lang="en-US" dirty="0">
                <a:solidFill>
                  <a:srgbClr val="0D1C48"/>
                </a:solidFill>
              </a:endParaRPr>
            </a:p>
          </p:txBody>
        </p:sp>
        <p:grpSp>
          <p:nvGrpSpPr>
            <p:cNvPr id="50" name="Graphic 3">
              <a:extLst>
                <a:ext uri="{FF2B5EF4-FFF2-40B4-BE49-F238E27FC236}">
                  <a16:creationId xmlns:a16="http://schemas.microsoft.com/office/drawing/2014/main" id="{1EC27E7B-CA63-9CDF-7D1D-E6B1BF2B3670}"/>
                </a:ext>
              </a:extLst>
            </p:cNvPr>
            <p:cNvGrpSpPr>
              <a:grpSpLocks noChangeAspect="1"/>
            </p:cNvGrpSpPr>
            <p:nvPr/>
          </p:nvGrpSpPr>
          <p:grpSpPr>
            <a:xfrm>
              <a:off x="1528076" y="8619411"/>
              <a:ext cx="399304" cy="399600"/>
              <a:chOff x="-1196056" y="2499889"/>
              <a:chExt cx="850463" cy="851093"/>
            </a:xfrm>
          </p:grpSpPr>
          <p:sp>
            <p:nvSpPr>
              <p:cNvPr id="51" name="Freeform 50">
                <a:extLst>
                  <a:ext uri="{FF2B5EF4-FFF2-40B4-BE49-F238E27FC236}">
                    <a16:creationId xmlns:a16="http://schemas.microsoft.com/office/drawing/2014/main" id="{FEB1767B-506C-E983-E823-C89A49992025}"/>
                  </a:ext>
                </a:extLst>
              </p:cNvPr>
              <p:cNvSpPr/>
              <p:nvPr/>
            </p:nvSpPr>
            <p:spPr>
              <a:xfrm>
                <a:off x="-1196056" y="2499889"/>
                <a:ext cx="850463" cy="845423"/>
              </a:xfrm>
              <a:custGeom>
                <a:avLst/>
                <a:gdLst>
                  <a:gd name="connsiteX0" fmla="*/ 850463 w 850463"/>
                  <a:gd name="connsiteY0" fmla="*/ 425232 h 845423"/>
                  <a:gd name="connsiteX1" fmla="*/ 425232 w 850463"/>
                  <a:gd name="connsiteY1" fmla="*/ 0 h 845423"/>
                  <a:gd name="connsiteX2" fmla="*/ 0 w 850463"/>
                  <a:gd name="connsiteY2" fmla="*/ 425232 h 845423"/>
                  <a:gd name="connsiteX3" fmla="*/ 359085 w 850463"/>
                  <a:gd name="connsiteY3" fmla="*/ 845424 h 845423"/>
                  <a:gd name="connsiteX4" fmla="*/ 359085 w 850463"/>
                  <a:gd name="connsiteY4" fmla="*/ 548076 h 845423"/>
                  <a:gd name="connsiteX5" fmla="*/ 251359 w 850463"/>
                  <a:gd name="connsiteY5" fmla="*/ 548076 h 845423"/>
                  <a:gd name="connsiteX6" fmla="*/ 251359 w 850463"/>
                  <a:gd name="connsiteY6" fmla="*/ 425232 h 845423"/>
                  <a:gd name="connsiteX7" fmla="*/ 359085 w 850463"/>
                  <a:gd name="connsiteY7" fmla="*/ 425232 h 845423"/>
                  <a:gd name="connsiteX8" fmla="*/ 359085 w 850463"/>
                  <a:gd name="connsiteY8" fmla="*/ 331996 h 845423"/>
                  <a:gd name="connsiteX9" fmla="*/ 519728 w 850463"/>
                  <a:gd name="connsiteY9" fmla="*/ 166313 h 845423"/>
                  <a:gd name="connsiteX10" fmla="*/ 614854 w 850463"/>
                  <a:gd name="connsiteY10" fmla="*/ 174503 h 845423"/>
                  <a:gd name="connsiteX11" fmla="*/ 614854 w 850463"/>
                  <a:gd name="connsiteY11" fmla="*/ 279078 h 845423"/>
                  <a:gd name="connsiteX12" fmla="*/ 561306 w 850463"/>
                  <a:gd name="connsiteY12" fmla="*/ 279078 h 845423"/>
                  <a:gd name="connsiteX13" fmla="*/ 492009 w 850463"/>
                  <a:gd name="connsiteY13" fmla="*/ 345225 h 845423"/>
                  <a:gd name="connsiteX14" fmla="*/ 492009 w 850463"/>
                  <a:gd name="connsiteY14" fmla="*/ 425232 h 845423"/>
                  <a:gd name="connsiteX15" fmla="*/ 609184 w 850463"/>
                  <a:gd name="connsiteY15" fmla="*/ 425232 h 845423"/>
                  <a:gd name="connsiteX16" fmla="*/ 590285 w 850463"/>
                  <a:gd name="connsiteY16" fmla="*/ 548076 h 845423"/>
                  <a:gd name="connsiteX17" fmla="*/ 491379 w 850463"/>
                  <a:gd name="connsiteY17" fmla="*/ 548076 h 845423"/>
                  <a:gd name="connsiteX18" fmla="*/ 491379 w 850463"/>
                  <a:gd name="connsiteY18" fmla="*/ 845424 h 845423"/>
                  <a:gd name="connsiteX19" fmla="*/ 850463 w 850463"/>
                  <a:gd name="connsiteY19" fmla="*/ 425232 h 84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50463" h="845423">
                    <a:moveTo>
                      <a:pt x="850463" y="425232"/>
                    </a:moveTo>
                    <a:cubicBezTo>
                      <a:pt x="850463" y="190252"/>
                      <a:pt x="660212" y="0"/>
                      <a:pt x="425232" y="0"/>
                    </a:cubicBezTo>
                    <a:cubicBezTo>
                      <a:pt x="190252" y="0"/>
                      <a:pt x="0" y="190252"/>
                      <a:pt x="0" y="425232"/>
                    </a:cubicBezTo>
                    <a:cubicBezTo>
                      <a:pt x="0" y="637533"/>
                      <a:pt x="155603" y="813295"/>
                      <a:pt x="359085" y="845424"/>
                    </a:cubicBezTo>
                    <a:lnTo>
                      <a:pt x="359085" y="548076"/>
                    </a:lnTo>
                    <a:lnTo>
                      <a:pt x="251359" y="548076"/>
                    </a:lnTo>
                    <a:lnTo>
                      <a:pt x="251359" y="425232"/>
                    </a:lnTo>
                    <a:lnTo>
                      <a:pt x="359085" y="425232"/>
                    </a:lnTo>
                    <a:lnTo>
                      <a:pt x="359085" y="331996"/>
                    </a:lnTo>
                    <a:cubicBezTo>
                      <a:pt x="359085" y="225530"/>
                      <a:pt x="422712" y="166313"/>
                      <a:pt x="519728" y="166313"/>
                    </a:cubicBezTo>
                    <a:cubicBezTo>
                      <a:pt x="566346" y="166313"/>
                      <a:pt x="614854" y="174503"/>
                      <a:pt x="614854" y="174503"/>
                    </a:cubicBezTo>
                    <a:lnTo>
                      <a:pt x="614854" y="279078"/>
                    </a:lnTo>
                    <a:lnTo>
                      <a:pt x="561306" y="279078"/>
                    </a:lnTo>
                    <a:cubicBezTo>
                      <a:pt x="508388" y="279078"/>
                      <a:pt x="492009" y="311837"/>
                      <a:pt x="492009" y="345225"/>
                    </a:cubicBezTo>
                    <a:lnTo>
                      <a:pt x="492009" y="425232"/>
                    </a:lnTo>
                    <a:lnTo>
                      <a:pt x="609184" y="425232"/>
                    </a:lnTo>
                    <a:lnTo>
                      <a:pt x="590285" y="548076"/>
                    </a:lnTo>
                    <a:lnTo>
                      <a:pt x="491379" y="548076"/>
                    </a:lnTo>
                    <a:lnTo>
                      <a:pt x="491379" y="845424"/>
                    </a:lnTo>
                    <a:cubicBezTo>
                      <a:pt x="694860" y="813925"/>
                      <a:pt x="850463" y="637533"/>
                      <a:pt x="850463" y="425232"/>
                    </a:cubicBezTo>
                    <a:close/>
                  </a:path>
                </a:pathLst>
              </a:custGeom>
              <a:solidFill>
                <a:srgbClr val="EF4D84"/>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52" name="Freeform 51">
                <a:extLst>
                  <a:ext uri="{FF2B5EF4-FFF2-40B4-BE49-F238E27FC236}">
                    <a16:creationId xmlns:a16="http://schemas.microsoft.com/office/drawing/2014/main" id="{B2CFB560-E84C-6DC8-24ED-5373F8857E17}"/>
                  </a:ext>
                </a:extLst>
              </p:cNvPr>
              <p:cNvSpPr/>
              <p:nvPr/>
            </p:nvSpPr>
            <p:spPr>
              <a:xfrm>
                <a:off x="-945327" y="2666201"/>
                <a:ext cx="363494" cy="684780"/>
              </a:xfrm>
              <a:custGeom>
                <a:avLst/>
                <a:gdLst>
                  <a:gd name="connsiteX0" fmla="*/ 339555 w 363494"/>
                  <a:gd name="connsiteY0" fmla="*/ 381764 h 684780"/>
                  <a:gd name="connsiteX1" fmla="*/ 358455 w 363494"/>
                  <a:gd name="connsiteY1" fmla="*/ 258919 h 684780"/>
                  <a:gd name="connsiteX2" fmla="*/ 240650 w 363494"/>
                  <a:gd name="connsiteY2" fmla="*/ 258919 h 684780"/>
                  <a:gd name="connsiteX3" fmla="*/ 240650 w 363494"/>
                  <a:gd name="connsiteY3" fmla="*/ 179542 h 684780"/>
                  <a:gd name="connsiteX4" fmla="*/ 309947 w 363494"/>
                  <a:gd name="connsiteY4" fmla="*/ 113395 h 684780"/>
                  <a:gd name="connsiteX5" fmla="*/ 363494 w 363494"/>
                  <a:gd name="connsiteY5" fmla="*/ 113395 h 684780"/>
                  <a:gd name="connsiteX6" fmla="*/ 363494 w 363494"/>
                  <a:gd name="connsiteY6" fmla="*/ 8190 h 684780"/>
                  <a:gd name="connsiteX7" fmla="*/ 268368 w 363494"/>
                  <a:gd name="connsiteY7" fmla="*/ 0 h 684780"/>
                  <a:gd name="connsiteX8" fmla="*/ 107725 w 363494"/>
                  <a:gd name="connsiteY8" fmla="*/ 165683 h 684780"/>
                  <a:gd name="connsiteX9" fmla="*/ 107725 w 363494"/>
                  <a:gd name="connsiteY9" fmla="*/ 259549 h 684780"/>
                  <a:gd name="connsiteX10" fmla="*/ 0 w 363494"/>
                  <a:gd name="connsiteY10" fmla="*/ 259549 h 684780"/>
                  <a:gd name="connsiteX11" fmla="*/ 0 w 363494"/>
                  <a:gd name="connsiteY11" fmla="*/ 382394 h 684780"/>
                  <a:gd name="connsiteX12" fmla="*/ 107725 w 363494"/>
                  <a:gd name="connsiteY12" fmla="*/ 382394 h 684780"/>
                  <a:gd name="connsiteX13" fmla="*/ 107725 w 363494"/>
                  <a:gd name="connsiteY13" fmla="*/ 679741 h 684780"/>
                  <a:gd name="connsiteX14" fmla="*/ 173873 w 363494"/>
                  <a:gd name="connsiteY14" fmla="*/ 684781 h 684780"/>
                  <a:gd name="connsiteX15" fmla="*/ 240020 w 363494"/>
                  <a:gd name="connsiteY15" fmla="*/ 679741 h 684780"/>
                  <a:gd name="connsiteX16" fmla="*/ 240020 w 363494"/>
                  <a:gd name="connsiteY16" fmla="*/ 382394 h 684780"/>
                  <a:gd name="connsiteX17" fmla="*/ 339555 w 363494"/>
                  <a:gd name="connsiteY17" fmla="*/ 382394 h 6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3494" h="68478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grpSp>
          <p:nvGrpSpPr>
            <p:cNvPr id="53" name="Group 52">
              <a:extLst>
                <a:ext uri="{FF2B5EF4-FFF2-40B4-BE49-F238E27FC236}">
                  <a16:creationId xmlns:a16="http://schemas.microsoft.com/office/drawing/2014/main" id="{EA48BB13-6291-EE8B-DB52-87A2234895F8}"/>
                </a:ext>
              </a:extLst>
            </p:cNvPr>
            <p:cNvGrpSpPr/>
            <p:nvPr/>
          </p:nvGrpSpPr>
          <p:grpSpPr>
            <a:xfrm>
              <a:off x="1063321" y="8619411"/>
              <a:ext cx="398945" cy="398945"/>
              <a:chOff x="1063321" y="8619411"/>
              <a:chExt cx="398945" cy="398945"/>
            </a:xfrm>
          </p:grpSpPr>
          <p:sp>
            <p:nvSpPr>
              <p:cNvPr id="54" name="Freeform 53">
                <a:extLst>
                  <a:ext uri="{FF2B5EF4-FFF2-40B4-BE49-F238E27FC236}">
                    <a16:creationId xmlns:a16="http://schemas.microsoft.com/office/drawing/2014/main" id="{4CE2437C-B9BA-6C37-F70B-6B55E1CFD2C5}"/>
                  </a:ext>
                </a:extLst>
              </p:cNvPr>
              <p:cNvSpPr/>
              <p:nvPr/>
            </p:nvSpPr>
            <p:spPr>
              <a:xfrm>
                <a:off x="1063321" y="8619411"/>
                <a:ext cx="398945" cy="398945"/>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EF4D84"/>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55" name="Freeform 54">
                <a:extLst>
                  <a:ext uri="{FF2B5EF4-FFF2-40B4-BE49-F238E27FC236}">
                    <a16:creationId xmlns:a16="http://schemas.microsoft.com/office/drawing/2014/main" id="{19F0D286-6117-4EED-E3A4-62035F9B5A37}"/>
                  </a:ext>
                </a:extLst>
              </p:cNvPr>
              <p:cNvSpPr/>
              <p:nvPr/>
            </p:nvSpPr>
            <p:spPr>
              <a:xfrm>
                <a:off x="1137200" y="8693291"/>
                <a:ext cx="251187" cy="251188"/>
              </a:xfrm>
              <a:custGeom>
                <a:avLst/>
                <a:gdLst>
                  <a:gd name="connsiteX0" fmla="*/ 267739 w 535476"/>
                  <a:gd name="connsiteY0" fmla="*/ 48508 h 535477"/>
                  <a:gd name="connsiteX1" fmla="*/ 376094 w 535476"/>
                  <a:gd name="connsiteY1" fmla="*/ 49768 h 535477"/>
                  <a:gd name="connsiteX2" fmla="*/ 425862 w 535476"/>
                  <a:gd name="connsiteY2" fmla="*/ 59217 h 535477"/>
                  <a:gd name="connsiteX3" fmla="*/ 456730 w 535476"/>
                  <a:gd name="connsiteY3" fmla="*/ 79377 h 535477"/>
                  <a:gd name="connsiteX4" fmla="*/ 476890 w 535476"/>
                  <a:gd name="connsiteY4" fmla="*/ 110245 h 535477"/>
                  <a:gd name="connsiteX5" fmla="*/ 486339 w 535476"/>
                  <a:gd name="connsiteY5" fmla="*/ 160013 h 535477"/>
                  <a:gd name="connsiteX6" fmla="*/ 487599 w 535476"/>
                  <a:gd name="connsiteY6" fmla="*/ 268368 h 535477"/>
                  <a:gd name="connsiteX7" fmla="*/ 486339 w 535476"/>
                  <a:gd name="connsiteY7" fmla="*/ 376724 h 535477"/>
                  <a:gd name="connsiteX8" fmla="*/ 476890 w 535476"/>
                  <a:gd name="connsiteY8" fmla="*/ 426492 h 535477"/>
                  <a:gd name="connsiteX9" fmla="*/ 456730 w 535476"/>
                  <a:gd name="connsiteY9" fmla="*/ 457360 h 535477"/>
                  <a:gd name="connsiteX10" fmla="*/ 425862 w 535476"/>
                  <a:gd name="connsiteY10" fmla="*/ 477519 h 535477"/>
                  <a:gd name="connsiteX11" fmla="*/ 376094 w 535476"/>
                  <a:gd name="connsiteY11" fmla="*/ 486969 h 535477"/>
                  <a:gd name="connsiteX12" fmla="*/ 267739 w 535476"/>
                  <a:gd name="connsiteY12" fmla="*/ 488229 h 535477"/>
                  <a:gd name="connsiteX13" fmla="*/ 159383 w 535476"/>
                  <a:gd name="connsiteY13" fmla="*/ 486969 h 535477"/>
                  <a:gd name="connsiteX14" fmla="*/ 109615 w 535476"/>
                  <a:gd name="connsiteY14" fmla="*/ 477519 h 535477"/>
                  <a:gd name="connsiteX15" fmla="*/ 78747 w 535476"/>
                  <a:gd name="connsiteY15" fmla="*/ 457360 h 535477"/>
                  <a:gd name="connsiteX16" fmla="*/ 58587 w 535476"/>
                  <a:gd name="connsiteY16" fmla="*/ 426492 h 535477"/>
                  <a:gd name="connsiteX17" fmla="*/ 49138 w 535476"/>
                  <a:gd name="connsiteY17" fmla="*/ 376724 h 535477"/>
                  <a:gd name="connsiteX18" fmla="*/ 47878 w 535476"/>
                  <a:gd name="connsiteY18" fmla="*/ 268368 h 535477"/>
                  <a:gd name="connsiteX19" fmla="*/ 49138 w 535476"/>
                  <a:gd name="connsiteY19" fmla="*/ 160013 h 535477"/>
                  <a:gd name="connsiteX20" fmla="*/ 58587 w 535476"/>
                  <a:gd name="connsiteY20" fmla="*/ 110245 h 535477"/>
                  <a:gd name="connsiteX21" fmla="*/ 78747 w 535476"/>
                  <a:gd name="connsiteY21" fmla="*/ 79377 h 535477"/>
                  <a:gd name="connsiteX22" fmla="*/ 109615 w 535476"/>
                  <a:gd name="connsiteY22" fmla="*/ 59217 h 535477"/>
                  <a:gd name="connsiteX23" fmla="*/ 159383 w 535476"/>
                  <a:gd name="connsiteY23" fmla="*/ 49768 h 535477"/>
                  <a:gd name="connsiteX24" fmla="*/ 267739 w 535476"/>
                  <a:gd name="connsiteY24" fmla="*/ 48508 h 535477"/>
                  <a:gd name="connsiteX25" fmla="*/ 267739 w 535476"/>
                  <a:gd name="connsiteY25" fmla="*/ 0 h 535477"/>
                  <a:gd name="connsiteX26" fmla="*/ 157493 w 535476"/>
                  <a:gd name="connsiteY26" fmla="*/ 1890 h 535477"/>
                  <a:gd name="connsiteX27" fmla="*/ 92606 w 535476"/>
                  <a:gd name="connsiteY27" fmla="*/ 14489 h 535477"/>
                  <a:gd name="connsiteX28" fmla="*/ 45358 w 535476"/>
                  <a:gd name="connsiteY28" fmla="*/ 45358 h 535477"/>
                  <a:gd name="connsiteX29" fmla="*/ 14489 w 535476"/>
                  <a:gd name="connsiteY29" fmla="*/ 92606 h 535477"/>
                  <a:gd name="connsiteX30" fmla="*/ 1890 w 535476"/>
                  <a:gd name="connsiteY30" fmla="*/ 157493 h 535477"/>
                  <a:gd name="connsiteX31" fmla="*/ 0 w 535476"/>
                  <a:gd name="connsiteY31" fmla="*/ 267739 h 535477"/>
                  <a:gd name="connsiteX32" fmla="*/ 1890 w 535476"/>
                  <a:gd name="connsiteY32" fmla="*/ 377984 h 535477"/>
                  <a:gd name="connsiteX33" fmla="*/ 14489 w 535476"/>
                  <a:gd name="connsiteY33" fmla="*/ 442871 h 535477"/>
                  <a:gd name="connsiteX34" fmla="*/ 45358 w 535476"/>
                  <a:gd name="connsiteY34" fmla="*/ 490119 h 535477"/>
                  <a:gd name="connsiteX35" fmla="*/ 92606 w 535476"/>
                  <a:gd name="connsiteY35" fmla="*/ 520988 h 535477"/>
                  <a:gd name="connsiteX36" fmla="*/ 157493 w 535476"/>
                  <a:gd name="connsiteY36" fmla="*/ 533587 h 535477"/>
                  <a:gd name="connsiteX37" fmla="*/ 267739 w 535476"/>
                  <a:gd name="connsiteY37" fmla="*/ 535477 h 535477"/>
                  <a:gd name="connsiteX38" fmla="*/ 377984 w 535476"/>
                  <a:gd name="connsiteY38" fmla="*/ 533587 h 535477"/>
                  <a:gd name="connsiteX39" fmla="*/ 442871 w 535476"/>
                  <a:gd name="connsiteY39" fmla="*/ 520988 h 535477"/>
                  <a:gd name="connsiteX40" fmla="*/ 490119 w 535476"/>
                  <a:gd name="connsiteY40" fmla="*/ 490119 h 535477"/>
                  <a:gd name="connsiteX41" fmla="*/ 520988 w 535476"/>
                  <a:gd name="connsiteY41" fmla="*/ 442871 h 535477"/>
                  <a:gd name="connsiteX42" fmla="*/ 533587 w 535476"/>
                  <a:gd name="connsiteY42" fmla="*/ 377984 h 535477"/>
                  <a:gd name="connsiteX43" fmla="*/ 535477 w 535476"/>
                  <a:gd name="connsiteY43" fmla="*/ 267739 h 535477"/>
                  <a:gd name="connsiteX44" fmla="*/ 533587 w 535476"/>
                  <a:gd name="connsiteY44" fmla="*/ 157493 h 535477"/>
                  <a:gd name="connsiteX45" fmla="*/ 520988 w 535476"/>
                  <a:gd name="connsiteY45" fmla="*/ 92606 h 535477"/>
                  <a:gd name="connsiteX46" fmla="*/ 490119 w 535476"/>
                  <a:gd name="connsiteY46" fmla="*/ 45358 h 535477"/>
                  <a:gd name="connsiteX47" fmla="*/ 442871 w 535476"/>
                  <a:gd name="connsiteY47" fmla="*/ 14489 h 535477"/>
                  <a:gd name="connsiteX48" fmla="*/ 377984 w 535476"/>
                  <a:gd name="connsiteY48" fmla="*/ 1890 h 535477"/>
                  <a:gd name="connsiteX49" fmla="*/ 267739 w 535476"/>
                  <a:gd name="connsiteY49" fmla="*/ 0 h 535477"/>
                  <a:gd name="connsiteX50" fmla="*/ 267739 w 535476"/>
                  <a:gd name="connsiteY50" fmla="*/ 0 h 53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5476" h="535477">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56" name="Freeform 55">
                <a:extLst>
                  <a:ext uri="{FF2B5EF4-FFF2-40B4-BE49-F238E27FC236}">
                    <a16:creationId xmlns:a16="http://schemas.microsoft.com/office/drawing/2014/main" id="{EEFB752E-1FAB-62E1-C954-4F1B79F2EB00}"/>
                  </a:ext>
                </a:extLst>
              </p:cNvPr>
              <p:cNvSpPr/>
              <p:nvPr/>
            </p:nvSpPr>
            <p:spPr>
              <a:xfrm>
                <a:off x="1198371" y="8754461"/>
                <a:ext cx="128844" cy="128845"/>
              </a:xfrm>
              <a:custGeom>
                <a:avLst/>
                <a:gdLst>
                  <a:gd name="connsiteX0" fmla="*/ 137334 w 274668"/>
                  <a:gd name="connsiteY0" fmla="*/ 0 h 274668"/>
                  <a:gd name="connsiteX1" fmla="*/ 0 w 274668"/>
                  <a:gd name="connsiteY1" fmla="*/ 137334 h 274668"/>
                  <a:gd name="connsiteX2" fmla="*/ 137334 w 274668"/>
                  <a:gd name="connsiteY2" fmla="*/ 274668 h 274668"/>
                  <a:gd name="connsiteX3" fmla="*/ 274668 w 274668"/>
                  <a:gd name="connsiteY3" fmla="*/ 137334 h 274668"/>
                  <a:gd name="connsiteX4" fmla="*/ 137334 w 274668"/>
                  <a:gd name="connsiteY4" fmla="*/ 0 h 274668"/>
                  <a:gd name="connsiteX5" fmla="*/ 137334 w 274668"/>
                  <a:gd name="connsiteY5" fmla="*/ 226790 h 274668"/>
                  <a:gd name="connsiteX6" fmla="*/ 47878 w 274668"/>
                  <a:gd name="connsiteY6" fmla="*/ 137334 h 274668"/>
                  <a:gd name="connsiteX7" fmla="*/ 137334 w 274668"/>
                  <a:gd name="connsiteY7" fmla="*/ 47878 h 274668"/>
                  <a:gd name="connsiteX8" fmla="*/ 226790 w 274668"/>
                  <a:gd name="connsiteY8" fmla="*/ 137334 h 274668"/>
                  <a:gd name="connsiteX9" fmla="*/ 137334 w 274668"/>
                  <a:gd name="connsiteY9" fmla="*/ 226790 h 27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668" h="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57" name="Freeform 56">
                <a:extLst>
                  <a:ext uri="{FF2B5EF4-FFF2-40B4-BE49-F238E27FC236}">
                    <a16:creationId xmlns:a16="http://schemas.microsoft.com/office/drawing/2014/main" id="{84DDBE9F-FF41-4EA3-0353-B0AF3AFF02A1}"/>
                  </a:ext>
                </a:extLst>
              </p:cNvPr>
              <p:cNvSpPr/>
              <p:nvPr/>
            </p:nvSpPr>
            <p:spPr>
              <a:xfrm>
                <a:off x="1314804" y="8736728"/>
                <a:ext cx="30142" cy="30142"/>
              </a:xfrm>
              <a:custGeom>
                <a:avLst/>
                <a:gdLst>
                  <a:gd name="connsiteX0" fmla="*/ 64257 w 64257"/>
                  <a:gd name="connsiteY0" fmla="*/ 32129 h 64257"/>
                  <a:gd name="connsiteX1" fmla="*/ 32129 w 64257"/>
                  <a:gd name="connsiteY1" fmla="*/ 64257 h 64257"/>
                  <a:gd name="connsiteX2" fmla="*/ 0 w 64257"/>
                  <a:gd name="connsiteY2" fmla="*/ 32129 h 64257"/>
                  <a:gd name="connsiteX3" fmla="*/ 32129 w 64257"/>
                  <a:gd name="connsiteY3" fmla="*/ 0 h 64257"/>
                  <a:gd name="connsiteX4" fmla="*/ 64257 w 64257"/>
                  <a:gd name="connsiteY4" fmla="*/ 32129 h 6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7" h="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grpSp>
          <p:nvGrpSpPr>
            <p:cNvPr id="58" name="Group 57">
              <a:extLst>
                <a:ext uri="{FF2B5EF4-FFF2-40B4-BE49-F238E27FC236}">
                  <a16:creationId xmlns:a16="http://schemas.microsoft.com/office/drawing/2014/main" id="{AC13E7EC-2CED-508F-1807-AD4FCBD0BBE3}"/>
                </a:ext>
              </a:extLst>
            </p:cNvPr>
            <p:cNvGrpSpPr/>
            <p:nvPr/>
          </p:nvGrpSpPr>
          <p:grpSpPr>
            <a:xfrm>
              <a:off x="571792" y="8619411"/>
              <a:ext cx="398945" cy="398945"/>
              <a:chOff x="571792" y="8619413"/>
              <a:chExt cx="398945" cy="398945"/>
            </a:xfrm>
          </p:grpSpPr>
          <p:sp>
            <p:nvSpPr>
              <p:cNvPr id="59" name="Freeform 58">
                <a:extLst>
                  <a:ext uri="{FF2B5EF4-FFF2-40B4-BE49-F238E27FC236}">
                    <a16:creationId xmlns:a16="http://schemas.microsoft.com/office/drawing/2014/main" id="{2F1C4EA2-CF82-28C2-7FAD-016255856310}"/>
                  </a:ext>
                </a:extLst>
              </p:cNvPr>
              <p:cNvSpPr/>
              <p:nvPr/>
            </p:nvSpPr>
            <p:spPr>
              <a:xfrm>
                <a:off x="571792" y="8619413"/>
                <a:ext cx="398945" cy="398945"/>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EF4D84"/>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60" name="Freeform 59">
                <a:extLst>
                  <a:ext uri="{FF2B5EF4-FFF2-40B4-BE49-F238E27FC236}">
                    <a16:creationId xmlns:a16="http://schemas.microsoft.com/office/drawing/2014/main" id="{53F99F85-B833-D631-C29F-2DCA6C63FE88}"/>
                  </a:ext>
                </a:extLst>
              </p:cNvPr>
              <p:cNvSpPr/>
              <p:nvPr/>
            </p:nvSpPr>
            <p:spPr>
              <a:xfrm>
                <a:off x="737313" y="8764313"/>
                <a:ext cx="166386" cy="168305"/>
              </a:xfrm>
              <a:custGeom>
                <a:avLst/>
                <a:gdLst>
                  <a:gd name="connsiteX0" fmla="*/ 0 w 448045"/>
                  <a:gd name="connsiteY0" fmla="*/ 452676 h 453212"/>
                  <a:gd name="connsiteX1" fmla="*/ 0 w 448045"/>
                  <a:gd name="connsiteY1" fmla="*/ 10629 h 453212"/>
                  <a:gd name="connsiteX2" fmla="*/ 146311 w 448045"/>
                  <a:gd name="connsiteY2" fmla="*/ 10629 h 453212"/>
                  <a:gd name="connsiteX3" fmla="*/ 146311 w 448045"/>
                  <a:gd name="connsiteY3" fmla="*/ 72248 h 453212"/>
                  <a:gd name="connsiteX4" fmla="*/ 146847 w 448045"/>
                  <a:gd name="connsiteY4" fmla="*/ 72248 h 453212"/>
                  <a:gd name="connsiteX5" fmla="*/ 148455 w 448045"/>
                  <a:gd name="connsiteY5" fmla="*/ 70104 h 453212"/>
                  <a:gd name="connsiteX6" fmla="*/ 191330 w 448045"/>
                  <a:gd name="connsiteY6" fmla="*/ 24560 h 453212"/>
                  <a:gd name="connsiteX7" fmla="*/ 255107 w 448045"/>
                  <a:gd name="connsiteY7" fmla="*/ 1520 h 453212"/>
                  <a:gd name="connsiteX8" fmla="*/ 337642 w 448045"/>
                  <a:gd name="connsiteY8" fmla="*/ 9021 h 453212"/>
                  <a:gd name="connsiteX9" fmla="*/ 428751 w 448045"/>
                  <a:gd name="connsiteY9" fmla="*/ 93680 h 453212"/>
                  <a:gd name="connsiteX10" fmla="*/ 446437 w 448045"/>
                  <a:gd name="connsiteY10" fmla="*/ 163872 h 453212"/>
                  <a:gd name="connsiteX11" fmla="*/ 448045 w 448045"/>
                  <a:gd name="connsiteY11" fmla="*/ 204594 h 453212"/>
                  <a:gd name="connsiteX12" fmla="*/ 448045 w 448045"/>
                  <a:gd name="connsiteY12" fmla="*/ 449461 h 453212"/>
                  <a:gd name="connsiteX13" fmla="*/ 448045 w 448045"/>
                  <a:gd name="connsiteY13" fmla="*/ 453212 h 453212"/>
                  <a:gd name="connsiteX14" fmla="*/ 301198 w 448045"/>
                  <a:gd name="connsiteY14" fmla="*/ 453212 h 453212"/>
                  <a:gd name="connsiteX15" fmla="*/ 301198 w 448045"/>
                  <a:gd name="connsiteY15" fmla="*/ 449461 h 453212"/>
                  <a:gd name="connsiteX16" fmla="*/ 301198 w 448045"/>
                  <a:gd name="connsiteY16" fmla="*/ 214239 h 453212"/>
                  <a:gd name="connsiteX17" fmla="*/ 291551 w 448045"/>
                  <a:gd name="connsiteY17" fmla="*/ 159050 h 453212"/>
                  <a:gd name="connsiteX18" fmla="*/ 232598 w 448045"/>
                  <a:gd name="connsiteY18" fmla="*/ 117256 h 453212"/>
                  <a:gd name="connsiteX19" fmla="*/ 152743 w 448045"/>
                  <a:gd name="connsiteY19" fmla="*/ 167087 h 453212"/>
                  <a:gd name="connsiteX20" fmla="*/ 146311 w 448045"/>
                  <a:gd name="connsiteY20" fmla="*/ 204058 h 453212"/>
                  <a:gd name="connsiteX21" fmla="*/ 146311 w 448045"/>
                  <a:gd name="connsiteY21" fmla="*/ 449461 h 453212"/>
                  <a:gd name="connsiteX22" fmla="*/ 146311 w 448045"/>
                  <a:gd name="connsiteY22" fmla="*/ 453212 h 453212"/>
                  <a:gd name="connsiteX23" fmla="*/ 0 w 448045"/>
                  <a:gd name="connsiteY23" fmla="*/ 452676 h 45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8045" h="453212">
                    <a:moveTo>
                      <a:pt x="0" y="452676"/>
                    </a:moveTo>
                    <a:cubicBezTo>
                      <a:pt x="0" y="305327"/>
                      <a:pt x="0" y="157978"/>
                      <a:pt x="0" y="10629"/>
                    </a:cubicBezTo>
                    <a:cubicBezTo>
                      <a:pt x="48770" y="10629"/>
                      <a:pt x="97541" y="10629"/>
                      <a:pt x="146311" y="10629"/>
                    </a:cubicBezTo>
                    <a:cubicBezTo>
                      <a:pt x="146311" y="30990"/>
                      <a:pt x="146311" y="51351"/>
                      <a:pt x="146311" y="72248"/>
                    </a:cubicBezTo>
                    <a:cubicBezTo>
                      <a:pt x="146311" y="72248"/>
                      <a:pt x="146847" y="72248"/>
                      <a:pt x="146847" y="72248"/>
                    </a:cubicBezTo>
                    <a:cubicBezTo>
                      <a:pt x="147383" y="71712"/>
                      <a:pt x="147919" y="70640"/>
                      <a:pt x="148455" y="70104"/>
                    </a:cubicBezTo>
                    <a:cubicBezTo>
                      <a:pt x="160246" y="52422"/>
                      <a:pt x="174180" y="36884"/>
                      <a:pt x="191330" y="24560"/>
                    </a:cubicBezTo>
                    <a:cubicBezTo>
                      <a:pt x="210624" y="11165"/>
                      <a:pt x="232062" y="4199"/>
                      <a:pt x="255107" y="1520"/>
                    </a:cubicBezTo>
                    <a:cubicBezTo>
                      <a:pt x="282976" y="-1695"/>
                      <a:pt x="310845" y="-87"/>
                      <a:pt x="337642" y="9021"/>
                    </a:cubicBezTo>
                    <a:cubicBezTo>
                      <a:pt x="380517" y="23488"/>
                      <a:pt x="410529" y="52422"/>
                      <a:pt x="428751" y="93680"/>
                    </a:cubicBezTo>
                    <a:cubicBezTo>
                      <a:pt x="438398" y="116184"/>
                      <a:pt x="444294" y="139760"/>
                      <a:pt x="446437" y="163872"/>
                    </a:cubicBezTo>
                    <a:cubicBezTo>
                      <a:pt x="447509" y="177267"/>
                      <a:pt x="448045" y="191198"/>
                      <a:pt x="448045" y="204594"/>
                    </a:cubicBezTo>
                    <a:cubicBezTo>
                      <a:pt x="448045" y="286038"/>
                      <a:pt x="448045" y="368017"/>
                      <a:pt x="448045" y="449461"/>
                    </a:cubicBezTo>
                    <a:cubicBezTo>
                      <a:pt x="448045" y="450533"/>
                      <a:pt x="448045" y="451605"/>
                      <a:pt x="448045" y="453212"/>
                    </a:cubicBezTo>
                    <a:cubicBezTo>
                      <a:pt x="398739" y="453212"/>
                      <a:pt x="349968" y="453212"/>
                      <a:pt x="301198" y="453212"/>
                    </a:cubicBezTo>
                    <a:cubicBezTo>
                      <a:pt x="301198" y="452141"/>
                      <a:pt x="301198" y="451069"/>
                      <a:pt x="301198" y="449461"/>
                    </a:cubicBezTo>
                    <a:cubicBezTo>
                      <a:pt x="301198" y="371232"/>
                      <a:pt x="301198" y="292468"/>
                      <a:pt x="301198" y="214239"/>
                    </a:cubicBezTo>
                    <a:cubicBezTo>
                      <a:pt x="301198" y="195485"/>
                      <a:pt x="299054" y="176732"/>
                      <a:pt x="291551" y="159050"/>
                    </a:cubicBezTo>
                    <a:cubicBezTo>
                      <a:pt x="280832" y="132795"/>
                      <a:pt x="261002" y="118863"/>
                      <a:pt x="232598" y="117256"/>
                    </a:cubicBezTo>
                    <a:cubicBezTo>
                      <a:pt x="196690" y="115113"/>
                      <a:pt x="167749" y="133330"/>
                      <a:pt x="152743" y="167087"/>
                    </a:cubicBezTo>
                    <a:cubicBezTo>
                      <a:pt x="147383" y="178875"/>
                      <a:pt x="146311" y="191198"/>
                      <a:pt x="146311" y="204058"/>
                    </a:cubicBezTo>
                    <a:cubicBezTo>
                      <a:pt x="146311" y="286038"/>
                      <a:pt x="146311" y="368017"/>
                      <a:pt x="146311" y="449461"/>
                    </a:cubicBezTo>
                    <a:cubicBezTo>
                      <a:pt x="146311" y="450533"/>
                      <a:pt x="146311" y="451605"/>
                      <a:pt x="146311" y="453212"/>
                    </a:cubicBezTo>
                    <a:cubicBezTo>
                      <a:pt x="98077" y="452676"/>
                      <a:pt x="48770" y="452676"/>
                      <a:pt x="0" y="452676"/>
                    </a:cubicBezTo>
                    <a:close/>
                  </a:path>
                </a:pathLst>
              </a:custGeom>
              <a:solidFill>
                <a:schemeClr val="bg1"/>
              </a:solidFill>
              <a:ln w="5347" cap="flat">
                <a:noFill/>
                <a:prstDash val="solid"/>
                <a:miter/>
              </a:ln>
            </p:spPr>
            <p:txBody>
              <a:bodyPr rtlCol="0" anchor="ctr"/>
              <a:lstStyle/>
              <a:p>
                <a:endParaRPr lang="en-US"/>
              </a:p>
            </p:txBody>
          </p:sp>
          <p:sp>
            <p:nvSpPr>
              <p:cNvPr id="61" name="Freeform 60">
                <a:extLst>
                  <a:ext uri="{FF2B5EF4-FFF2-40B4-BE49-F238E27FC236}">
                    <a16:creationId xmlns:a16="http://schemas.microsoft.com/office/drawing/2014/main" id="{7F8A1FB6-EE79-44A1-262B-02C3E33218A5}"/>
                  </a:ext>
                </a:extLst>
              </p:cNvPr>
              <p:cNvSpPr/>
              <p:nvPr/>
            </p:nvSpPr>
            <p:spPr>
              <a:xfrm>
                <a:off x="652527" y="8768260"/>
                <a:ext cx="54533" cy="164159"/>
              </a:xfrm>
              <a:custGeom>
                <a:avLst/>
                <a:gdLst>
                  <a:gd name="connsiteX0" fmla="*/ 146847 w 146847"/>
                  <a:gd name="connsiteY0" fmla="*/ 0 h 442047"/>
                  <a:gd name="connsiteX1" fmla="*/ 146847 w 146847"/>
                  <a:gd name="connsiteY1" fmla="*/ 442048 h 442047"/>
                  <a:gd name="connsiteX2" fmla="*/ 0 w 146847"/>
                  <a:gd name="connsiteY2" fmla="*/ 442048 h 442047"/>
                  <a:gd name="connsiteX3" fmla="*/ 0 w 146847"/>
                  <a:gd name="connsiteY3" fmla="*/ 0 h 442047"/>
                  <a:gd name="connsiteX4" fmla="*/ 146847 w 146847"/>
                  <a:gd name="connsiteY4" fmla="*/ 0 h 4420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47" h="442047">
                    <a:moveTo>
                      <a:pt x="146847" y="0"/>
                    </a:moveTo>
                    <a:cubicBezTo>
                      <a:pt x="146847" y="147349"/>
                      <a:pt x="146847" y="294698"/>
                      <a:pt x="146847" y="442048"/>
                    </a:cubicBezTo>
                    <a:cubicBezTo>
                      <a:pt x="98077" y="442048"/>
                      <a:pt x="48771" y="442048"/>
                      <a:pt x="0" y="442048"/>
                    </a:cubicBezTo>
                    <a:cubicBezTo>
                      <a:pt x="0" y="294698"/>
                      <a:pt x="0" y="147349"/>
                      <a:pt x="0" y="0"/>
                    </a:cubicBezTo>
                    <a:cubicBezTo>
                      <a:pt x="48771" y="0"/>
                      <a:pt x="97541" y="0"/>
                      <a:pt x="146847" y="0"/>
                    </a:cubicBezTo>
                    <a:close/>
                  </a:path>
                </a:pathLst>
              </a:custGeom>
              <a:solidFill>
                <a:schemeClr val="bg1"/>
              </a:solidFill>
              <a:ln w="5347" cap="flat">
                <a:noFill/>
                <a:prstDash val="solid"/>
                <a:miter/>
              </a:ln>
            </p:spPr>
            <p:txBody>
              <a:bodyPr rtlCol="0" anchor="ctr"/>
              <a:lstStyle/>
              <a:p>
                <a:endParaRPr lang="en-US"/>
              </a:p>
            </p:txBody>
          </p:sp>
          <p:sp>
            <p:nvSpPr>
              <p:cNvPr id="62" name="Freeform 61">
                <a:extLst>
                  <a:ext uri="{FF2B5EF4-FFF2-40B4-BE49-F238E27FC236}">
                    <a16:creationId xmlns:a16="http://schemas.microsoft.com/office/drawing/2014/main" id="{F7415208-64A2-140A-319E-D0C0ECDB4CC7}"/>
                  </a:ext>
                </a:extLst>
              </p:cNvPr>
              <p:cNvSpPr/>
              <p:nvPr/>
            </p:nvSpPr>
            <p:spPr>
              <a:xfrm>
                <a:off x="649266" y="8689066"/>
                <a:ext cx="61397" cy="57011"/>
              </a:xfrm>
              <a:custGeom>
                <a:avLst/>
                <a:gdLst>
                  <a:gd name="connsiteX0" fmla="*/ 83279 w 165330"/>
                  <a:gd name="connsiteY0" fmla="*/ 0 h 153521"/>
                  <a:gd name="connsiteX1" fmla="*/ 122938 w 165330"/>
                  <a:gd name="connsiteY1" fmla="*/ 8573 h 153521"/>
                  <a:gd name="connsiteX2" fmla="*/ 164741 w 165330"/>
                  <a:gd name="connsiteY2" fmla="*/ 68584 h 153521"/>
                  <a:gd name="connsiteX3" fmla="*/ 144912 w 165330"/>
                  <a:gd name="connsiteY3" fmla="*/ 129132 h 153521"/>
                  <a:gd name="connsiteX4" fmla="*/ 101500 w 165330"/>
                  <a:gd name="connsiteY4" fmla="*/ 151636 h 153521"/>
                  <a:gd name="connsiteX5" fmla="*/ 42011 w 165330"/>
                  <a:gd name="connsiteY5" fmla="*/ 144670 h 153521"/>
                  <a:gd name="connsiteX6" fmla="*/ 208 w 165330"/>
                  <a:gd name="connsiteY6" fmla="*/ 71264 h 153521"/>
                  <a:gd name="connsiteX7" fmla="*/ 65057 w 165330"/>
                  <a:gd name="connsiteY7" fmla="*/ 1608 h 153521"/>
                  <a:gd name="connsiteX8" fmla="*/ 83279 w 165330"/>
                  <a:gd name="connsiteY8" fmla="*/ 0 h 153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30" h="153521">
                    <a:moveTo>
                      <a:pt x="83279" y="0"/>
                    </a:moveTo>
                    <a:cubicBezTo>
                      <a:pt x="97213" y="536"/>
                      <a:pt x="110611" y="2679"/>
                      <a:pt x="122938" y="8573"/>
                    </a:cubicBezTo>
                    <a:cubicBezTo>
                      <a:pt x="148127" y="20897"/>
                      <a:pt x="161526" y="41258"/>
                      <a:pt x="164741" y="68584"/>
                    </a:cubicBezTo>
                    <a:cubicBezTo>
                      <a:pt x="167421" y="91624"/>
                      <a:pt x="160990" y="112521"/>
                      <a:pt x="144912" y="129132"/>
                    </a:cubicBezTo>
                    <a:cubicBezTo>
                      <a:pt x="133121" y="141455"/>
                      <a:pt x="118115" y="148421"/>
                      <a:pt x="101500" y="151636"/>
                    </a:cubicBezTo>
                    <a:cubicBezTo>
                      <a:pt x="81135" y="155386"/>
                      <a:pt x="61305" y="153779"/>
                      <a:pt x="42011" y="144670"/>
                    </a:cubicBezTo>
                    <a:cubicBezTo>
                      <a:pt x="12534" y="130739"/>
                      <a:pt x="-1936" y="101805"/>
                      <a:pt x="208" y="71264"/>
                    </a:cubicBezTo>
                    <a:cubicBezTo>
                      <a:pt x="2352" y="35900"/>
                      <a:pt x="27005" y="8037"/>
                      <a:pt x="65057" y="1608"/>
                    </a:cubicBezTo>
                    <a:cubicBezTo>
                      <a:pt x="70952" y="536"/>
                      <a:pt x="76847" y="536"/>
                      <a:pt x="83279" y="0"/>
                    </a:cubicBezTo>
                    <a:close/>
                  </a:path>
                </a:pathLst>
              </a:custGeom>
              <a:solidFill>
                <a:schemeClr val="bg1"/>
              </a:solidFill>
              <a:ln w="5347"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41531355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1af9fa0-a641-4ce8-babf-d6d527220dcd">
      <Terms xmlns="http://schemas.microsoft.com/office/infopath/2007/PartnerControls"/>
    </lcf76f155ced4ddcb4097134ff3c332f>
    <TaxCatchAll xmlns="4ebf2230-6fdc-4eb0-8f23-9af151be2bf6"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9B92712FCC7E824DAF43E355A1479632" ma:contentTypeVersion="17" ma:contentTypeDescription="Umožňuje vytvoriť nový dokument." ma:contentTypeScope="" ma:versionID="dde3a83f6a26baa45eeb299a8153bb3b">
  <xsd:schema xmlns:xsd="http://www.w3.org/2001/XMLSchema" xmlns:xs="http://www.w3.org/2001/XMLSchema" xmlns:p="http://schemas.microsoft.com/office/2006/metadata/properties" xmlns:ns2="01af9fa0-a641-4ce8-babf-d6d527220dcd" xmlns:ns3="4ebf2230-6fdc-4eb0-8f23-9af151be2bf6" targetNamespace="http://schemas.microsoft.com/office/2006/metadata/properties" ma:root="true" ma:fieldsID="fb7c7b0ecc8298ebc90492f485c6f5d9" ns2:_="" ns3:_="">
    <xsd:import namespace="01af9fa0-a641-4ce8-babf-d6d527220dcd"/>
    <xsd:import namespace="4ebf2230-6fdc-4eb0-8f23-9af151be2bf6"/>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3:SharedWithUsers" minOccurs="0"/>
                <xsd:element ref="ns3:SharedWithDetail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1af9fa0-a641-4ce8-babf-d6d527220dc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Značky obrázka" ma:readOnly="false" ma:fieldId="{5cf76f15-5ced-4ddc-b409-7134ff3c332f}" ma:taxonomyMulti="true" ma:sspId="806f3cfd-5b8b-41d1-a8c0-a3c1c0845742"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ebf2230-6fdc-4eb0-8f23-9af151be2bf6"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d00764b5-445d-493e-ba0d-802ae545e32c}" ma:internalName="TaxCatchAll" ma:showField="CatchAllData" ma:web="4ebf2230-6fdc-4eb0-8f23-9af151be2bf6">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Zdieľa sa s"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Zdieľané s podrobnosťami"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obsahu"/>
        <xsd:element ref="dc:title" minOccurs="0" maxOccurs="1" ma:index="4" ma:displayName="Nadpi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96795D8-6616-458F-9F05-EB61A1026077}">
  <ds:schemaRefs>
    <ds:schemaRef ds:uri="http://schemas.microsoft.com/office/2006/metadata/properties"/>
    <ds:schemaRef ds:uri="http://schemas.microsoft.com/office/infopath/2007/PartnerControls"/>
    <ds:schemaRef ds:uri="01af9fa0-a641-4ce8-babf-d6d527220dcd"/>
    <ds:schemaRef ds:uri="4ebf2230-6fdc-4eb0-8f23-9af151be2bf6"/>
  </ds:schemaRefs>
</ds:datastoreItem>
</file>

<file path=customXml/itemProps2.xml><?xml version="1.0" encoding="utf-8"?>
<ds:datastoreItem xmlns:ds="http://schemas.openxmlformats.org/officeDocument/2006/customXml" ds:itemID="{8239AC65-B4DD-46F0-AD7C-E04F3FD234C7}">
  <ds:schemaRefs>
    <ds:schemaRef ds:uri="http://schemas.microsoft.com/sharepoint/v3/contenttype/forms"/>
  </ds:schemaRefs>
</ds:datastoreItem>
</file>

<file path=customXml/itemProps3.xml><?xml version="1.0" encoding="utf-8"?>
<ds:datastoreItem xmlns:ds="http://schemas.openxmlformats.org/officeDocument/2006/customXml" ds:itemID="{D9B1387A-1D25-438E-A5F7-FED234F7181A}"/>
</file>

<file path=docProps/app.xml><?xml version="1.0" encoding="utf-8"?>
<Properties xmlns="http://schemas.openxmlformats.org/officeDocument/2006/extended-properties" xmlns:vt="http://schemas.openxmlformats.org/officeDocument/2006/docPropsVTypes">
  <Template>Office Theme</Template>
  <TotalTime>16016</TotalTime>
  <Words>932</Words>
  <Application>Microsoft Office PowerPoint</Application>
  <PresentationFormat>Vlastná</PresentationFormat>
  <Paragraphs>86</Paragraphs>
  <Slides>5</Slides>
  <Notes>0</Notes>
  <HiddenSlides>0</HiddenSlides>
  <MMClips>0</MMClips>
  <ScaleCrop>false</ScaleCrop>
  <HeadingPairs>
    <vt:vector size="6" baseType="variant">
      <vt:variant>
        <vt:lpstr>Použité písma</vt:lpstr>
      </vt:variant>
      <vt:variant>
        <vt:i4>4</vt:i4>
      </vt:variant>
      <vt:variant>
        <vt:lpstr>Motív</vt:lpstr>
      </vt:variant>
      <vt:variant>
        <vt:i4>1</vt:i4>
      </vt:variant>
      <vt:variant>
        <vt:lpstr>Nadpisy snímok</vt:lpstr>
      </vt:variant>
      <vt:variant>
        <vt:i4>5</vt:i4>
      </vt:variant>
    </vt:vector>
  </HeadingPairs>
  <TitlesOfParts>
    <vt:vector size="10" baseType="lpstr">
      <vt:lpstr>Aptos</vt:lpstr>
      <vt:lpstr>Arial</vt:lpstr>
      <vt:lpstr>Calibri</vt:lpstr>
      <vt:lpstr>Montserrat</vt:lpstr>
      <vt:lpstr>Office Theme</vt:lpstr>
      <vt:lpstr>Prezentácia programu PowerPoint</vt:lpstr>
      <vt:lpstr>Prezentácia programu PowerPoint</vt:lpstr>
      <vt:lpstr>Prezentácia programu PowerPoint</vt:lpstr>
      <vt:lpstr>Prezentácia programu PowerPoint</vt:lpstr>
      <vt:lpstr>Prezentácia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Mert Özmutaf</dc:creator>
  <cp:lastModifiedBy>Zuzana Palková</cp:lastModifiedBy>
  <cp:revision>504</cp:revision>
  <dcterms:created xsi:type="dcterms:W3CDTF">2018-08-04T19:06:08Z</dcterms:created>
  <dcterms:modified xsi:type="dcterms:W3CDTF">2026-08-23T18:34:43Z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0x0101009B92712FCC7E824DAF43E355A1479632</vt:lpwstr>
  </property>
  <property fmtid="{D5CDD505-2E9C-101B-9397-08002B2CF9AE}" pid="3" name="MediaServiceImageTags">
    <vt:lpwstr/>
  </property>
</Properties>
</file>