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12"/>
  </p:notesMasterIdLst>
  <p:sldIdLst>
    <p:sldId id="4345" r:id="rId5"/>
    <p:sldId id="4396" r:id="rId6"/>
    <p:sldId id="4362" r:id="rId7"/>
    <p:sldId id="4352" r:id="rId8"/>
    <p:sldId id="4397" r:id="rId9"/>
    <p:sldId id="4523" r:id="rId10"/>
    <p:sldId id="4263" r:id="rId11"/>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213D48-0198-59A7-162E-832DD72D75FB}" name="Zuzana Palková" initials="ZP" userId="S::palkova@uniag.sk::2c14c765-04d3-4152-932a-beda227e11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C48"/>
    <a:srgbClr val="3CBEB3"/>
    <a:srgbClr val="00AAD3"/>
    <a:srgbClr val="F58220"/>
    <a:srgbClr val="EF4D84"/>
    <a:srgbClr val="0B3A5B"/>
    <a:srgbClr val="F26650"/>
    <a:srgbClr val="88D1DA"/>
    <a:srgbClr val="1D4C6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92" autoAdjust="0"/>
    <p:restoredTop sz="75266" autoAdjust="0"/>
  </p:normalViewPr>
  <p:slideViewPr>
    <p:cSldViewPr snapToGrid="0" snapToObjects="1">
      <p:cViewPr varScale="1">
        <p:scale>
          <a:sx n="93" d="100"/>
          <a:sy n="93" d="100"/>
        </p:scale>
        <p:origin x="1368" y="102"/>
      </p:cViewPr>
      <p:guideLst/>
    </p:cSldViewPr>
  </p:slideViewPr>
  <p:outlineViewPr>
    <p:cViewPr>
      <p:scale>
        <a:sx n="33" d="100"/>
        <a:sy n="33" d="100"/>
      </p:scale>
      <p:origin x="0" y="-10533"/>
    </p:cViewPr>
  </p:outlineViewPr>
  <p:notesTextViewPr>
    <p:cViewPr>
      <p:scale>
        <a:sx n="1" d="1"/>
        <a:sy n="1" d="1"/>
      </p:scale>
      <p:origin x="0" y="0"/>
    </p:cViewPr>
  </p:notesTextViewPr>
  <p:sorterViewPr>
    <p:cViewPr>
      <p:scale>
        <a:sx n="158" d="100"/>
        <a:sy n="1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2EC040D1-CB34-4109-97A5-AB5BF2EEDF0F}"/>
    <pc:docChg chg="modSld">
      <pc:chgData name="Denise Callan" userId="00d439ad-816e-4f74-93c5-c4df3c7a2e03" providerId="ADAL" clId="{2EC040D1-CB34-4109-97A5-AB5BF2EEDF0F}" dt="2026-08-28T14:34:19.836" v="0" actId="790"/>
      <pc:docMkLst>
        <pc:docMk/>
      </pc:docMkLst>
      <pc:sldChg chg="modSp mod">
        <pc:chgData name="Denise Callan" userId="00d439ad-816e-4f74-93c5-c4df3c7a2e03" providerId="ADAL" clId="{2EC040D1-CB34-4109-97A5-AB5BF2EEDF0F}" dt="2026-08-28T14:34:19.836" v="0" actId="790"/>
        <pc:sldMkLst>
          <pc:docMk/>
          <pc:sldMk cId="2445639838" sldId="4345"/>
        </pc:sldMkLst>
        <pc:spChg chg="mod">
          <ac:chgData name="Denise Callan" userId="00d439ad-816e-4f74-93c5-c4df3c7a2e03" providerId="ADAL" clId="{2EC040D1-CB34-4109-97A5-AB5BF2EEDF0F}" dt="2026-08-28T14:34:19.836" v="0" actId="790"/>
          <ac:spMkLst>
            <pc:docMk/>
            <pc:sldMk cId="2445639838" sldId="4345"/>
            <ac:spMk id="2" creationId="{F45D26B1-A39B-7D2D-3483-CC57AFB481B8}"/>
          </ac:spMkLst>
        </pc:spChg>
        <pc:spChg chg="mod">
          <ac:chgData name="Denise Callan" userId="00d439ad-816e-4f74-93c5-c4df3c7a2e03" providerId="ADAL" clId="{2EC040D1-CB34-4109-97A5-AB5BF2EEDF0F}" dt="2026-08-28T14:34:19.836" v="0" actId="790"/>
          <ac:spMkLst>
            <pc:docMk/>
            <pc:sldMk cId="2445639838" sldId="4345"/>
            <ac:spMk id="3" creationId="{285B0EF4-A1D1-8E80-741D-A872504DA6E1}"/>
          </ac:spMkLst>
        </pc:spChg>
        <pc:spChg chg="mod">
          <ac:chgData name="Denise Callan" userId="00d439ad-816e-4f74-93c5-c4df3c7a2e03" providerId="ADAL" clId="{2EC040D1-CB34-4109-97A5-AB5BF2EEDF0F}" dt="2026-08-28T14:34:19.836" v="0" actId="790"/>
          <ac:spMkLst>
            <pc:docMk/>
            <pc:sldMk cId="2445639838" sldId="4345"/>
            <ac:spMk id="7" creationId="{CD992D19-E5D8-9551-1D93-1B7FD87E4AD9}"/>
          </ac:spMkLst>
        </pc:spChg>
        <pc:spChg chg="mod">
          <ac:chgData name="Denise Callan" userId="00d439ad-816e-4f74-93c5-c4df3c7a2e03" providerId="ADAL" clId="{2EC040D1-CB34-4109-97A5-AB5BF2EEDF0F}" dt="2026-08-28T14:34:19.836" v="0" actId="790"/>
          <ac:spMkLst>
            <pc:docMk/>
            <pc:sldMk cId="2445639838" sldId="4345"/>
            <ac:spMk id="8" creationId="{5B54B6BA-DB1B-BE96-C93C-640141420CB2}"/>
          </ac:spMkLst>
        </pc:spChg>
        <pc:spChg chg="mod">
          <ac:chgData name="Denise Callan" userId="00d439ad-816e-4f74-93c5-c4df3c7a2e03" providerId="ADAL" clId="{2EC040D1-CB34-4109-97A5-AB5BF2EEDF0F}" dt="2026-08-28T14:34:19.836" v="0" actId="790"/>
          <ac:spMkLst>
            <pc:docMk/>
            <pc:sldMk cId="2445639838" sldId="4345"/>
            <ac:spMk id="10" creationId="{CED6A01F-F8BF-F7A8-ECD2-1AC1251F5339}"/>
          </ac:spMkLst>
        </pc:spChg>
        <pc:spChg chg="mod">
          <ac:chgData name="Denise Callan" userId="00d439ad-816e-4f74-93c5-c4df3c7a2e03" providerId="ADAL" clId="{2EC040D1-CB34-4109-97A5-AB5BF2EEDF0F}" dt="2026-08-28T14:34:19.836" v="0" actId="790"/>
          <ac:spMkLst>
            <pc:docMk/>
            <pc:sldMk cId="2445639838" sldId="4345"/>
            <ac:spMk id="11" creationId="{776F05D8-03C7-E0AE-6B22-B264B8922BE0}"/>
          </ac:spMkLst>
        </pc:spChg>
        <pc:spChg chg="mod">
          <ac:chgData name="Denise Callan" userId="00d439ad-816e-4f74-93c5-c4df3c7a2e03" providerId="ADAL" clId="{2EC040D1-CB34-4109-97A5-AB5BF2EEDF0F}" dt="2026-08-28T14:34:19.836" v="0" actId="790"/>
          <ac:spMkLst>
            <pc:docMk/>
            <pc:sldMk cId="2445639838" sldId="4345"/>
            <ac:spMk id="12" creationId="{4F8D9B58-1916-B3E3-0FFF-B56AF3AED924}"/>
          </ac:spMkLst>
        </pc:spChg>
        <pc:spChg chg="mod">
          <ac:chgData name="Denise Callan" userId="00d439ad-816e-4f74-93c5-c4df3c7a2e03" providerId="ADAL" clId="{2EC040D1-CB34-4109-97A5-AB5BF2EEDF0F}" dt="2026-08-28T14:34:19.836" v="0" actId="790"/>
          <ac:spMkLst>
            <pc:docMk/>
            <pc:sldMk cId="2445639838" sldId="4345"/>
            <ac:spMk id="13" creationId="{29B8856A-3408-757C-1153-8720D5B95AAC}"/>
          </ac:spMkLst>
        </pc:spChg>
        <pc:spChg chg="mod">
          <ac:chgData name="Denise Callan" userId="00d439ad-816e-4f74-93c5-c4df3c7a2e03" providerId="ADAL" clId="{2EC040D1-CB34-4109-97A5-AB5BF2EEDF0F}" dt="2026-08-28T14:34:19.836" v="0" actId="790"/>
          <ac:spMkLst>
            <pc:docMk/>
            <pc:sldMk cId="2445639838" sldId="4345"/>
            <ac:spMk id="27" creationId="{99497C1B-B593-0A46-5D9E-2FB78AA921C2}"/>
          </ac:spMkLst>
        </pc:spChg>
        <pc:spChg chg="mod">
          <ac:chgData name="Denise Callan" userId="00d439ad-816e-4f74-93c5-c4df3c7a2e03" providerId="ADAL" clId="{2EC040D1-CB34-4109-97A5-AB5BF2EEDF0F}" dt="2026-08-28T14:34:19.836" v="0" actId="790"/>
          <ac:spMkLst>
            <pc:docMk/>
            <pc:sldMk cId="2445639838" sldId="4345"/>
            <ac:spMk id="28" creationId="{373DC257-EF49-02BB-E048-4BF67B408B0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dirty="0"/>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BE6B282E-B117-B940-84DA-9267D4C22CBD}" type="datetimeFigureOut">
              <a:rPr lang="en-US" smtClean="0"/>
              <a:t>8/28/2026</a:t>
            </a:fld>
            <a:endParaRPr lang="en-US" dirty="0"/>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dirty="0"/>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4BE5DE82-CF29-044D-9158-06A811149881}" type="slidenum">
              <a:rPr lang="en-US" smtClean="0"/>
              <a:t>‹#›</a:t>
            </a:fld>
            <a:endParaRPr lang="en-US" dirty="0"/>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dirty="0"/>
          </a:p>
        </p:txBody>
      </p:sp>
    </p:spTree>
    <p:extLst>
      <p:ext uri="{BB962C8B-B14F-4D97-AF65-F5344CB8AC3E}">
        <p14:creationId xmlns:p14="http://schemas.microsoft.com/office/powerpoint/2010/main" val="98008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C3DC0-457B-8DEC-E18A-D2928070B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3C3BF-7FE8-CC6E-F7C2-EA4C1ACBC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AC09A-24B4-024E-9966-9879D11A2C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1E337D-3540-4089-870F-A29C4912AC4C}"/>
              </a:ext>
            </a:extLst>
          </p:cNvPr>
          <p:cNvSpPr>
            <a:spLocks noGrp="1"/>
          </p:cNvSpPr>
          <p:nvPr>
            <p:ph type="sldNum" sz="quarter" idx="5"/>
          </p:nvPr>
        </p:nvSpPr>
        <p:spPr/>
        <p:txBody>
          <a:bodyPr/>
          <a:lstStyle/>
          <a:p>
            <a:fld id="{4BE5DE82-CF29-044D-9158-06A811149881}" type="slidenum">
              <a:rPr lang="en-US" smtClean="0"/>
              <a:t>2</a:t>
            </a:fld>
            <a:endParaRPr lang="en-US" dirty="0"/>
          </a:p>
        </p:txBody>
      </p:sp>
    </p:spTree>
    <p:extLst>
      <p:ext uri="{BB962C8B-B14F-4D97-AF65-F5344CB8AC3E}">
        <p14:creationId xmlns:p14="http://schemas.microsoft.com/office/powerpoint/2010/main" val="2280591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E04A1-7ED6-B2A4-0990-A6AE5AA4D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CBDC1-D05B-4991-9BB8-E7C203030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BBA04-03B8-AB63-8423-53D86018AC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44A993-5610-DA1A-1803-DE062E7FDD65}"/>
              </a:ext>
            </a:extLst>
          </p:cNvPr>
          <p:cNvSpPr>
            <a:spLocks noGrp="1"/>
          </p:cNvSpPr>
          <p:nvPr>
            <p:ph type="sldNum" sz="quarter" idx="5"/>
          </p:nvPr>
        </p:nvSpPr>
        <p:spPr/>
        <p:txBody>
          <a:bodyPr/>
          <a:lstStyle/>
          <a:p>
            <a:fld id="{4BE5DE82-CF29-044D-9158-06A811149881}" type="slidenum">
              <a:rPr lang="en-US" smtClean="0"/>
              <a:t>3</a:t>
            </a:fld>
            <a:endParaRPr lang="en-US" dirty="0"/>
          </a:p>
        </p:txBody>
      </p:sp>
    </p:spTree>
    <p:extLst>
      <p:ext uri="{BB962C8B-B14F-4D97-AF65-F5344CB8AC3E}">
        <p14:creationId xmlns:p14="http://schemas.microsoft.com/office/powerpoint/2010/main" val="166062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4</a:t>
            </a:fld>
            <a:endParaRPr lang="en-US" dirty="0"/>
          </a:p>
        </p:txBody>
      </p:sp>
    </p:spTree>
    <p:extLst>
      <p:ext uri="{BB962C8B-B14F-4D97-AF65-F5344CB8AC3E}">
        <p14:creationId xmlns:p14="http://schemas.microsoft.com/office/powerpoint/2010/main" val="319802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dirty="0"/>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png"/><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DIGIFABS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4423C8-4DC3-0926-9951-C3DB0153A4B5}"/>
              </a:ext>
            </a:extLst>
          </p:cNvPr>
          <p:cNvSpPr/>
          <p:nvPr userDrawn="1"/>
        </p:nvSpPr>
        <p:spPr>
          <a:xfrm>
            <a:off x="0" y="3786193"/>
            <a:ext cx="4883406" cy="274939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pic>
        <p:nvPicPr>
          <p:cNvPr id="4" name="Picture 3">
            <a:extLst>
              <a:ext uri="{FF2B5EF4-FFF2-40B4-BE49-F238E27FC236}">
                <a16:creationId xmlns:a16="http://schemas.microsoft.com/office/drawing/2014/main" id="{5BDC46CC-9311-61B0-0888-0A37853A9204}"/>
              </a:ext>
            </a:extLst>
          </p:cNvPr>
          <p:cNvPicPr>
            <a:picLocks noChangeAspect="1"/>
          </p:cNvPicPr>
          <p:nvPr userDrawn="1"/>
        </p:nvPicPr>
        <p:blipFill>
          <a:blip r:embed="rId2"/>
          <a:stretch>
            <a:fillRect/>
          </a:stretch>
        </p:blipFill>
        <p:spPr>
          <a:xfrm>
            <a:off x="9575594" y="5995033"/>
            <a:ext cx="2054262" cy="457426"/>
          </a:xfrm>
          <a:prstGeom prst="rect">
            <a:avLst/>
          </a:prstGeom>
        </p:spPr>
      </p:pic>
      <p:sp>
        <p:nvSpPr>
          <p:cNvPr id="6" name="Picture Placeholder 9">
            <a:extLst>
              <a:ext uri="{FF2B5EF4-FFF2-40B4-BE49-F238E27FC236}">
                <a16:creationId xmlns:a16="http://schemas.microsoft.com/office/drawing/2014/main" id="{40D05BD1-64DD-EC1D-49FE-C3EE310D07F8}"/>
              </a:ext>
            </a:extLst>
          </p:cNvPr>
          <p:cNvSpPr>
            <a:spLocks noGrp="1"/>
          </p:cNvSpPr>
          <p:nvPr>
            <p:ph type="pic" sz="quarter" idx="11"/>
          </p:nvPr>
        </p:nvSpPr>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pic>
        <p:nvPicPr>
          <p:cNvPr id="9" name="Picture 8">
            <a:extLst>
              <a:ext uri="{FF2B5EF4-FFF2-40B4-BE49-F238E27FC236}">
                <a16:creationId xmlns:a16="http://schemas.microsoft.com/office/drawing/2014/main" id="{31154EAF-35BB-984A-AF73-5127BFB5DE4C}"/>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186001" y="4813187"/>
            <a:ext cx="1913475" cy="2001112"/>
          </a:xfrm>
          <a:prstGeom prst="rect">
            <a:avLst/>
          </a:prstGeom>
        </p:spPr>
      </p:pic>
      <p:pic>
        <p:nvPicPr>
          <p:cNvPr id="11" name="Picture 10">
            <a:extLst>
              <a:ext uri="{FF2B5EF4-FFF2-40B4-BE49-F238E27FC236}">
                <a16:creationId xmlns:a16="http://schemas.microsoft.com/office/drawing/2014/main" id="{585D82C7-5E5B-203F-9D45-56DAC2DCFDA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pic>
        <p:nvPicPr>
          <p:cNvPr id="12" name="Picture 11">
            <a:extLst>
              <a:ext uri="{FF2B5EF4-FFF2-40B4-BE49-F238E27FC236}">
                <a16:creationId xmlns:a16="http://schemas.microsoft.com/office/drawing/2014/main" id="{253E54A0-277F-9BB0-91D0-5DB41032A0C0}"/>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66101" t="35085" r="18808" b="11185"/>
          <a:stretch/>
        </p:blipFill>
        <p:spPr>
          <a:xfrm rot="10161486">
            <a:off x="3602209" y="4076907"/>
            <a:ext cx="1495137" cy="2532093"/>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a:stretch>
            <a:fillRect/>
          </a:stretch>
        </p:blipFill>
        <p:spPr>
          <a:xfrm>
            <a:off x="9575594" y="6101358"/>
            <a:ext cx="2054262" cy="457426"/>
          </a:xfrm>
          <a:prstGeom prst="rect">
            <a:avLst/>
          </a:prstGeom>
        </p:spPr>
      </p:pic>
      <p:pic>
        <p:nvPicPr>
          <p:cNvPr id="7" name="Picture 6">
            <a:extLst>
              <a:ext uri="{FF2B5EF4-FFF2-40B4-BE49-F238E27FC236}">
                <a16:creationId xmlns:a16="http://schemas.microsoft.com/office/drawing/2014/main" id="{7C20F623-2A71-95F6-11CC-BB04AD012C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
        <p:nvSpPr>
          <p:cNvPr id="3" name="Rectangle 2">
            <a:extLst>
              <a:ext uri="{FF2B5EF4-FFF2-40B4-BE49-F238E27FC236}">
                <a16:creationId xmlns:a16="http://schemas.microsoft.com/office/drawing/2014/main" id="{A7B3C79B-72A2-1E78-25C1-10E3CCC04418}"/>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pic>
        <p:nvPicPr>
          <p:cNvPr id="4" name="Picture 3">
            <a:extLst>
              <a:ext uri="{FF2B5EF4-FFF2-40B4-BE49-F238E27FC236}">
                <a16:creationId xmlns:a16="http://schemas.microsoft.com/office/drawing/2014/main" id="{4D45BD5D-3E98-4E8F-B9E1-89B24BBDA588}"/>
              </a:ext>
            </a:extLst>
          </p:cNvPr>
          <p:cNvPicPr>
            <a:picLocks noChangeAspect="1"/>
          </p:cNvPicPr>
          <p:nvPr userDrawn="1"/>
        </p:nvPicPr>
        <p:blipFill rotWithShape="1">
          <a:blip r:embed="rId4">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126425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500106" y="6030484"/>
            <a:ext cx="2054262" cy="457426"/>
          </a:xfrm>
          <a:prstGeom prst="rect">
            <a:avLst/>
          </a:prstGeom>
        </p:spPr>
      </p:pic>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192771"/>
            <a:ext cx="12192000" cy="3622364"/>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a:extLst>
              <a:ext uri="{FF2B5EF4-FFF2-40B4-BE49-F238E27FC236}">
                <a16:creationId xmlns:a16="http://schemas.microsoft.com/office/drawing/2014/main" id="{C9AB52B5-E0C5-5730-685D-28D3F31EA5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0"/>
            <a:ext cx="9291251" cy="522837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7" y="3429000"/>
            <a:ext cx="6160762" cy="2123903"/>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15526AD0-6F90-AD49-D85E-9CEDCA01826F}"/>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80191">
            <a:off x="9261095" y="422173"/>
            <a:ext cx="2392649" cy="2502232"/>
          </a:xfrm>
          <a:prstGeom prst="rect">
            <a:avLst/>
          </a:prstGeom>
        </p:spPr>
      </p:pic>
    </p:spTree>
    <p:extLst>
      <p:ext uri="{BB962C8B-B14F-4D97-AF65-F5344CB8AC3E}">
        <p14:creationId xmlns:p14="http://schemas.microsoft.com/office/powerpoint/2010/main" val="61229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373711"/>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374894"/>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2988148"/>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2966450"/>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5687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576287"/>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5791" y="4174824"/>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149466"/>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5791" y="4762513"/>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773863"/>
            <a:ext cx="7646734" cy="566444"/>
          </a:xfrm>
          <a:prstGeom prst="rect">
            <a:avLst/>
          </a:prstGeom>
        </p:spPr>
        <p:txBody>
          <a:bodyPr anchor="ctr">
            <a:noAutofit/>
          </a:bodyPr>
          <a:lstStyle>
            <a:lvl1pPr marL="0" indent="0" algn="l">
              <a:lnSpc>
                <a:spcPct val="100000"/>
              </a:lnSpc>
              <a:spcBef>
                <a:spcPts val="0"/>
              </a:spcBef>
              <a:buNone/>
              <a:defRPr sz="2200" baseline="0">
                <a:solidFill>
                  <a:srgbClr val="0D1C48"/>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Rectangle 35">
            <a:extLst>
              <a:ext uri="{FF2B5EF4-FFF2-40B4-BE49-F238E27FC236}">
                <a16:creationId xmlns:a16="http://schemas.microsoft.com/office/drawing/2014/main" id="{27BC3113-E3C6-5349-8D68-5760D4A8C23B}"/>
              </a:ext>
            </a:extLst>
          </p:cNvPr>
          <p:cNvSpPr/>
          <p:nvPr userDrawn="1"/>
        </p:nvSpPr>
        <p:spPr>
          <a:xfrm>
            <a:off x="4399820" y="6096637"/>
            <a:ext cx="6907221" cy="577081"/>
          </a:xfrm>
          <a:prstGeom prst="rect">
            <a:avLst/>
          </a:prstGeom>
        </p:spPr>
        <p:txBody>
          <a:bodyPr wrap="square">
            <a:spAutoFit/>
          </a:bodyPr>
          <a:lstStyle/>
          <a:p>
            <a:pPr marL="0" marR="0" lvl="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B3A5B"/>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D704BAEF-03F0-744A-90FB-0A1EF03B5F62}"/>
              </a:ext>
            </a:extLst>
          </p:cNvPr>
          <p:cNvPicPr>
            <a:picLocks noChangeAspect="1"/>
          </p:cNvPicPr>
          <p:nvPr userDrawn="1"/>
        </p:nvPicPr>
        <p:blipFill>
          <a:blip r:embed="rId2"/>
          <a:stretch>
            <a:fillRect/>
          </a:stretch>
        </p:blipFill>
        <p:spPr>
          <a:xfrm>
            <a:off x="2276817" y="6096637"/>
            <a:ext cx="2054262" cy="457426"/>
          </a:xfrm>
          <a:prstGeom prst="rect">
            <a:avLst/>
          </a:prstGeom>
        </p:spPr>
      </p:pic>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3" y="2933823"/>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68051" y="35473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3" y="4135042"/>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3" y="4734514"/>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99D3937-EA8B-1D7D-81D3-CC98047E85DD}"/>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601113">
            <a:off x="-204365" y="4914462"/>
            <a:ext cx="2201672" cy="2302508"/>
          </a:xfrm>
          <a:prstGeom prst="rect">
            <a:avLst/>
          </a:prstGeom>
        </p:spPr>
      </p:pic>
      <p:sp>
        <p:nvSpPr>
          <p:cNvPr id="7" name="Text Placeholder 25">
            <a:extLst>
              <a:ext uri="{FF2B5EF4-FFF2-40B4-BE49-F238E27FC236}">
                <a16:creationId xmlns:a16="http://schemas.microsoft.com/office/drawing/2014/main" id="{9E88666C-BC77-340F-CCFF-0422D6AA1D5B}"/>
              </a:ext>
            </a:extLst>
          </p:cNvPr>
          <p:cNvSpPr>
            <a:spLocks noGrp="1"/>
          </p:cNvSpPr>
          <p:nvPr>
            <p:ph type="body" sz="quarter" idx="37" hasCustomPrompt="1"/>
          </p:nvPr>
        </p:nvSpPr>
        <p:spPr>
          <a:xfrm>
            <a:off x="2260542" y="5373417"/>
            <a:ext cx="700387" cy="566443"/>
          </a:xfrm>
          <a:prstGeom prst="rect">
            <a:avLst/>
          </a:prstGeom>
          <a:noFill/>
        </p:spPr>
        <p:txBody>
          <a:bodyPr anchor="ctr">
            <a:noAutofit/>
          </a:bodyPr>
          <a:lstStyle>
            <a:lvl1pPr marL="0" indent="0" algn="ctr">
              <a:buNone/>
              <a:defRPr sz="3200" b="1" baseline="0">
                <a:solidFill>
                  <a:srgbClr val="00AAD3"/>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cxnSp>
        <p:nvCxnSpPr>
          <p:cNvPr id="2" name="Straight Connector 18">
            <a:extLst>
              <a:ext uri="{FF2B5EF4-FFF2-40B4-BE49-F238E27FC236}">
                <a16:creationId xmlns:a16="http://schemas.microsoft.com/office/drawing/2014/main" id="{D966BAA7-3CFD-A953-9C4B-EF049476C9D2}"/>
              </a:ext>
            </a:extLst>
          </p:cNvPr>
          <p:cNvCxnSpPr>
            <a:cxnSpLocks/>
          </p:cNvCxnSpPr>
          <p:nvPr userDrawn="1"/>
        </p:nvCxnSpPr>
        <p:spPr>
          <a:xfrm flipV="1">
            <a:off x="2168051" y="5339219"/>
            <a:ext cx="8867227" cy="14543"/>
          </a:xfrm>
          <a:prstGeom prst="line">
            <a:avLst/>
          </a:prstGeom>
          <a:ln w="19050">
            <a:solidFill>
              <a:srgbClr val="F582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grpSp>
        <p:nvGrpSpPr>
          <p:cNvPr id="4" name="Group 3">
            <a:extLst>
              <a:ext uri="{FF2B5EF4-FFF2-40B4-BE49-F238E27FC236}">
                <a16:creationId xmlns:a16="http://schemas.microsoft.com/office/drawing/2014/main" id="{613D0C6F-E91C-8840-C64E-3402DC83C536}"/>
              </a:ext>
            </a:extLst>
          </p:cNvPr>
          <p:cNvGrpSpPr/>
          <p:nvPr userDrawn="1"/>
        </p:nvGrpSpPr>
        <p:grpSpPr>
          <a:xfrm>
            <a:off x="11772001" y="4174733"/>
            <a:ext cx="264913" cy="2568969"/>
            <a:chOff x="7246224" y="8158285"/>
            <a:chExt cx="233877" cy="2268000"/>
          </a:xfrm>
        </p:grpSpPr>
        <p:pic>
          <p:nvPicPr>
            <p:cNvPr id="5" name="Picture 4">
              <a:extLst>
                <a:ext uri="{FF2B5EF4-FFF2-40B4-BE49-F238E27FC236}">
                  <a16:creationId xmlns:a16="http://schemas.microsoft.com/office/drawing/2014/main" id="{0C69507F-3095-99AC-0B93-C63EB266F337}"/>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00AC336C-6E87-C841-894D-D8B52D2F628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BE177220-D938-4833-4E42-FA4BC95340E3}"/>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AAD3"/>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Tree>
    <p:extLst>
      <p:ext uri="{BB962C8B-B14F-4D97-AF65-F5344CB8AC3E}">
        <p14:creationId xmlns:p14="http://schemas.microsoft.com/office/powerpoint/2010/main" val="15769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D1C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00AAD3"/>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0D1C48"/>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dirty="0"/>
              <a:t>03</a:t>
            </a:r>
          </a:p>
        </p:txBody>
      </p: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663C3A88-4421-2394-B6D3-5E021D580693}"/>
              </a:ext>
            </a:extLst>
          </p:cNvPr>
          <p:cNvGrpSpPr/>
          <p:nvPr userDrawn="1"/>
        </p:nvGrpSpPr>
        <p:grpSpPr>
          <a:xfrm>
            <a:off x="11698836" y="4123141"/>
            <a:ext cx="264913" cy="2568969"/>
            <a:chOff x="7246224" y="8158285"/>
            <a:chExt cx="233877" cy="2268000"/>
          </a:xfrm>
        </p:grpSpPr>
        <p:pic>
          <p:nvPicPr>
            <p:cNvPr id="13" name="Picture 12">
              <a:extLst>
                <a:ext uri="{FF2B5EF4-FFF2-40B4-BE49-F238E27FC236}">
                  <a16:creationId xmlns:a16="http://schemas.microsoft.com/office/drawing/2014/main" id="{C167FAEE-1BAE-C14F-D3F0-889C78AAB894}"/>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14" name="Picture 13">
              <a:extLst>
                <a:ext uri="{FF2B5EF4-FFF2-40B4-BE49-F238E27FC236}">
                  <a16:creationId xmlns:a16="http://schemas.microsoft.com/office/drawing/2014/main" id="{FDDD06FB-7F6F-9D2A-5E2C-4612573D506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6" name="Picture 15">
            <a:extLst>
              <a:ext uri="{FF2B5EF4-FFF2-40B4-BE49-F238E27FC236}">
                <a16:creationId xmlns:a16="http://schemas.microsoft.com/office/drawing/2014/main" id="{ED7FE59B-D0D5-A85B-B2F5-8D1C85907BF0}"/>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18" name="Rectangle 17">
            <a:extLst>
              <a:ext uri="{FF2B5EF4-FFF2-40B4-BE49-F238E27FC236}">
                <a16:creationId xmlns:a16="http://schemas.microsoft.com/office/drawing/2014/main" id="{611363D0-A2D5-9F56-670B-7A0F8569A41E}"/>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9" name="Text Placeholder 23">
            <a:extLst>
              <a:ext uri="{FF2B5EF4-FFF2-40B4-BE49-F238E27FC236}">
                <a16:creationId xmlns:a16="http://schemas.microsoft.com/office/drawing/2014/main" id="{E0EB71FE-1FDF-7637-C53E-F10B7345B962}"/>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0" name="Text Placeholder 17">
            <a:extLst>
              <a:ext uri="{FF2B5EF4-FFF2-40B4-BE49-F238E27FC236}">
                <a16:creationId xmlns:a16="http://schemas.microsoft.com/office/drawing/2014/main" id="{46935C4B-5337-9E5E-ABD5-747B9FDFE859}"/>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276152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856391" y="824092"/>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856391" y="2454643"/>
            <a:ext cx="10479218" cy="3781929"/>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pic>
        <p:nvPicPr>
          <p:cNvPr id="2" name="Picture 1">
            <a:extLst>
              <a:ext uri="{FF2B5EF4-FFF2-40B4-BE49-F238E27FC236}">
                <a16:creationId xmlns:a16="http://schemas.microsoft.com/office/drawing/2014/main" id="{CD1CD89F-BCD8-91A3-2C64-57196443049B}"/>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98955">
            <a:off x="10147321" y="-361652"/>
            <a:ext cx="2272989" cy="2377091"/>
          </a:xfrm>
          <a:prstGeom prst="rect">
            <a:avLst/>
          </a:prstGeom>
        </p:spPr>
      </p:pic>
    </p:spTree>
    <p:extLst>
      <p:ext uri="{BB962C8B-B14F-4D97-AF65-F5344CB8AC3E}">
        <p14:creationId xmlns:p14="http://schemas.microsoft.com/office/powerpoint/2010/main" val="324481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grpSp>
        <p:nvGrpSpPr>
          <p:cNvPr id="2" name="Group 1">
            <a:extLst>
              <a:ext uri="{FF2B5EF4-FFF2-40B4-BE49-F238E27FC236}">
                <a16:creationId xmlns:a16="http://schemas.microsoft.com/office/drawing/2014/main" id="{C2A2485E-7447-6C56-D7DF-26F1625E8191}"/>
              </a:ext>
            </a:extLst>
          </p:cNvPr>
          <p:cNvGrpSpPr/>
          <p:nvPr userDrawn="1"/>
        </p:nvGrpSpPr>
        <p:grpSpPr>
          <a:xfrm>
            <a:off x="11698836" y="4123141"/>
            <a:ext cx="264913" cy="2568969"/>
            <a:chOff x="7246224" y="8158285"/>
            <a:chExt cx="233877" cy="2268000"/>
          </a:xfrm>
        </p:grpSpPr>
        <p:pic>
          <p:nvPicPr>
            <p:cNvPr id="3" name="Picture 2">
              <a:extLst>
                <a:ext uri="{FF2B5EF4-FFF2-40B4-BE49-F238E27FC236}">
                  <a16:creationId xmlns:a16="http://schemas.microsoft.com/office/drawing/2014/main" id="{FE2A85E4-02C1-2B6C-0119-FF54C864BB8A}"/>
                </a:ext>
              </a:extLst>
            </p:cNvPr>
            <p:cNvPicPr>
              <a:picLocks noChangeAspect="1"/>
            </p:cNvPicPr>
            <p:nvPr userDrawn="1"/>
          </p:nvPicPr>
          <p:blipFill rotWithShape="1">
            <a:blip r:embed="rId2">
              <a:lum bright="70000" contras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4" name="Picture 3">
              <a:extLst>
                <a:ext uri="{FF2B5EF4-FFF2-40B4-BE49-F238E27FC236}">
                  <a16:creationId xmlns:a16="http://schemas.microsoft.com/office/drawing/2014/main" id="{A3522892-590B-F573-8F4E-F1CCF3A2BC1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5" name="Picture 4">
            <a:extLst>
              <a:ext uri="{FF2B5EF4-FFF2-40B4-BE49-F238E27FC236}">
                <a16:creationId xmlns:a16="http://schemas.microsoft.com/office/drawing/2014/main" id="{B9C87334-2039-36A6-C526-A36470830485}"/>
              </a:ext>
            </a:extLst>
          </p:cNvPr>
          <p:cNvPicPr>
            <a:picLocks noChangeAspect="1"/>
          </p:cNvPicPr>
          <p:nvPr userDrawn="1"/>
        </p:nvPicPr>
        <p:blipFill rotWithShape="1">
          <a:blip r:embed="rId5">
            <a:alphaModFix/>
            <a:extLst>
              <a:ext uri="{28A0092B-C50C-407E-A947-70E740481C1C}">
                <a14:useLocalDpi xmlns:a14="http://schemas.microsoft.com/office/drawing/2010/main" val="0"/>
              </a:ext>
            </a:extLst>
          </a:blip>
          <a:srcRect l="80686" b="57537"/>
          <a:stretch/>
        </p:blipFill>
        <p:spPr>
          <a:xfrm rot="5798955">
            <a:off x="9487792" y="-438870"/>
            <a:ext cx="2947439" cy="3082431"/>
          </a:xfrm>
          <a:prstGeom prst="rect">
            <a:avLst/>
          </a:prstGeom>
        </p:spPr>
      </p:pic>
      <p:sp>
        <p:nvSpPr>
          <p:cNvPr id="6" name="Rectangle 5">
            <a:extLst>
              <a:ext uri="{FF2B5EF4-FFF2-40B4-BE49-F238E27FC236}">
                <a16:creationId xmlns:a16="http://schemas.microsoft.com/office/drawing/2014/main" id="{3386EBB3-B3EE-6C3B-7FDB-F6CCEEE1B1EF}"/>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Text Placeholder 17">
            <a:extLst>
              <a:ext uri="{FF2B5EF4-FFF2-40B4-BE49-F238E27FC236}">
                <a16:creationId xmlns:a16="http://schemas.microsoft.com/office/drawing/2014/main" id="{27615C13-A4C3-B49A-C788-5640368B2117}"/>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480602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782665" y="527858"/>
            <a:ext cx="4721156" cy="5802284"/>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076337"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342900" y="2626822"/>
            <a:ext cx="7604067"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2" name="Picture 1">
            <a:extLst>
              <a:ext uri="{FF2B5EF4-FFF2-40B4-BE49-F238E27FC236}">
                <a16:creationId xmlns:a16="http://schemas.microsoft.com/office/drawing/2014/main" id="{F0B88536-97A5-42E0-8348-BA4D5F0AC22D}"/>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242072">
            <a:off x="9007496" y="3601590"/>
            <a:ext cx="2885996" cy="3018174"/>
          </a:xfrm>
          <a:prstGeom prst="rect">
            <a:avLst/>
          </a:prstGeom>
        </p:spPr>
      </p:pic>
      <p:grpSp>
        <p:nvGrpSpPr>
          <p:cNvPr id="3" name="Group 2">
            <a:extLst>
              <a:ext uri="{FF2B5EF4-FFF2-40B4-BE49-F238E27FC236}">
                <a16:creationId xmlns:a16="http://schemas.microsoft.com/office/drawing/2014/main" id="{A4CFB9BE-F892-C587-F574-6F9AB0A544C4}"/>
              </a:ext>
            </a:extLst>
          </p:cNvPr>
          <p:cNvGrpSpPr/>
          <p:nvPr userDrawn="1"/>
        </p:nvGrpSpPr>
        <p:grpSpPr>
          <a:xfrm rot="16707161">
            <a:off x="9043741" y="812311"/>
            <a:ext cx="2857897" cy="2098117"/>
            <a:chOff x="-3210224" y="5270177"/>
            <a:chExt cx="620531" cy="455561"/>
          </a:xfrm>
        </p:grpSpPr>
        <p:sp>
          <p:nvSpPr>
            <p:cNvPr id="4" name="Freeform 3">
              <a:extLst>
                <a:ext uri="{FF2B5EF4-FFF2-40B4-BE49-F238E27FC236}">
                  <a16:creationId xmlns:a16="http://schemas.microsoft.com/office/drawing/2014/main" id="{42845457-3FD8-EBE1-D04A-1A2624CF6867}"/>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5" name="Freeform 4">
              <a:extLst>
                <a:ext uri="{FF2B5EF4-FFF2-40B4-BE49-F238E27FC236}">
                  <a16:creationId xmlns:a16="http://schemas.microsoft.com/office/drawing/2014/main" id="{7976BBDE-6136-4821-4F27-0AFE4B91BE1F}"/>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6" name="Freeform 5">
              <a:extLst>
                <a:ext uri="{FF2B5EF4-FFF2-40B4-BE49-F238E27FC236}">
                  <a16:creationId xmlns:a16="http://schemas.microsoft.com/office/drawing/2014/main" id="{8913AEF3-4D54-E00E-0B0E-45BC900D08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410D0665-8F02-FF64-3494-1B943062699C}"/>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D7A06379-FF60-9D88-67C0-7FFF55D7C3D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9" name="Freeform 8">
              <a:extLst>
                <a:ext uri="{FF2B5EF4-FFF2-40B4-BE49-F238E27FC236}">
                  <a16:creationId xmlns:a16="http://schemas.microsoft.com/office/drawing/2014/main" id="{DEA35B6B-AB76-DC05-D7E2-0B0D219822C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20412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675537" y="603713"/>
            <a:ext cx="2066906" cy="582221"/>
          </a:xfrm>
          <a:prstGeom prst="rect">
            <a:avLst/>
          </a:prstGeom>
        </p:spPr>
        <p:txBody>
          <a:bodyPr>
            <a:noAutofit/>
          </a:bodyPr>
          <a:lstStyle>
            <a:lvl1pPr marL="0" indent="0" algn="l">
              <a:buNone/>
              <a:defRPr sz="14000" b="1" i="0">
                <a:solidFill>
                  <a:srgbClr val="EF4D84"/>
                </a:solidFill>
                <a:latin typeface="+mn-lt"/>
              </a:defRPr>
            </a:lvl1pPr>
          </a:lstStyle>
          <a:p>
            <a:pPr lvl="0"/>
            <a:r>
              <a:rPr lang="en-US" dirty="0"/>
              <a:t>01</a:t>
            </a:r>
          </a:p>
        </p:txBody>
      </p:sp>
      <p:sp>
        <p:nvSpPr>
          <p:cNvPr id="12" name="Rectangle 11">
            <a:extLst>
              <a:ext uri="{FF2B5EF4-FFF2-40B4-BE49-F238E27FC236}">
                <a16:creationId xmlns:a16="http://schemas.microsoft.com/office/drawing/2014/main" id="{73DDDEE0-B49C-88D9-2732-39AF7F0F13A4}"/>
              </a:ext>
            </a:extLst>
          </p:cNvPr>
          <p:cNvSpPr/>
          <p:nvPr userDrawn="1"/>
        </p:nvSpPr>
        <p:spPr>
          <a:xfrm>
            <a:off x="0" y="2277831"/>
            <a:ext cx="12192000" cy="3612607"/>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dirty="0"/>
          </a:p>
        </p:txBody>
      </p:sp>
      <p:pic>
        <p:nvPicPr>
          <p:cNvPr id="13" name="Picture 12">
            <a:extLst>
              <a:ext uri="{FF2B5EF4-FFF2-40B4-BE49-F238E27FC236}">
                <a16:creationId xmlns:a16="http://schemas.microsoft.com/office/drawing/2014/main" id="{5619F535-6997-7646-8A0A-AAA6E8EF908A}"/>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6558380">
            <a:off x="-301600" y="2928350"/>
            <a:ext cx="3259677" cy="3408970"/>
          </a:xfrm>
          <a:prstGeom prst="rect">
            <a:avLst/>
          </a:prstGeom>
        </p:spPr>
      </p:pic>
    </p:spTree>
    <p:extLst>
      <p:ext uri="{BB962C8B-B14F-4D97-AF65-F5344CB8AC3E}">
        <p14:creationId xmlns:p14="http://schemas.microsoft.com/office/powerpoint/2010/main" val="527809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5058245D-B855-1FC6-3728-FD7D4F44063F}"/>
              </a:ext>
            </a:extLst>
          </p:cNvPr>
          <p:cNvGrpSpPr/>
          <p:nvPr userDrawn="1"/>
        </p:nvGrpSpPr>
        <p:grpSpPr>
          <a:xfrm>
            <a:off x="238951" y="4031848"/>
            <a:ext cx="264913" cy="2568969"/>
            <a:chOff x="7246224" y="8158285"/>
            <a:chExt cx="233877" cy="2268000"/>
          </a:xfrm>
        </p:grpSpPr>
        <p:pic>
          <p:nvPicPr>
            <p:cNvPr id="5" name="Picture 4">
              <a:extLst>
                <a:ext uri="{FF2B5EF4-FFF2-40B4-BE49-F238E27FC236}">
                  <a16:creationId xmlns:a16="http://schemas.microsoft.com/office/drawing/2014/main" id="{9B9E62EB-FB7F-CA44-3B4E-69992EC039C9}"/>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2A07CCA3-71BD-ED52-4770-35027F1C8E9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10" name="Picture 9">
            <a:extLst>
              <a:ext uri="{FF2B5EF4-FFF2-40B4-BE49-F238E27FC236}">
                <a16:creationId xmlns:a16="http://schemas.microsoft.com/office/drawing/2014/main" id="{E3883CD8-AB16-2725-E66F-4C53A1AD3DD4}"/>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422502">
            <a:off x="-357187" y="-302622"/>
            <a:ext cx="2947439" cy="3082431"/>
          </a:xfrm>
          <a:prstGeom prst="rect">
            <a:avLst/>
          </a:prstGeom>
        </p:spPr>
      </p:pic>
    </p:spTree>
    <p:extLst>
      <p:ext uri="{BB962C8B-B14F-4D97-AF65-F5344CB8AC3E}">
        <p14:creationId xmlns:p14="http://schemas.microsoft.com/office/powerpoint/2010/main" val="956642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AAD3"/>
                </a:solidFill>
                <a:latin typeface="+mn-lt"/>
              </a:defRPr>
            </a:lvl1pPr>
          </a:lstStyle>
          <a:p>
            <a:pPr lvl="0"/>
            <a:r>
              <a:rPr lang="en-US" dirty="0"/>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0D1C48"/>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grpSp>
        <p:nvGrpSpPr>
          <p:cNvPr id="4" name="Group 3">
            <a:extLst>
              <a:ext uri="{FF2B5EF4-FFF2-40B4-BE49-F238E27FC236}">
                <a16:creationId xmlns:a16="http://schemas.microsoft.com/office/drawing/2014/main" id="{C327CEA9-ABB3-09A5-2206-FDDC4A1ADEF0}"/>
              </a:ext>
            </a:extLst>
          </p:cNvPr>
          <p:cNvGrpSpPr/>
          <p:nvPr userDrawn="1"/>
        </p:nvGrpSpPr>
        <p:grpSpPr>
          <a:xfrm>
            <a:off x="11696834" y="4032175"/>
            <a:ext cx="264913" cy="2568969"/>
            <a:chOff x="7246224" y="8158285"/>
            <a:chExt cx="233877" cy="2268000"/>
          </a:xfrm>
        </p:grpSpPr>
        <p:pic>
          <p:nvPicPr>
            <p:cNvPr id="5" name="Picture 4">
              <a:extLst>
                <a:ext uri="{FF2B5EF4-FFF2-40B4-BE49-F238E27FC236}">
                  <a16:creationId xmlns:a16="http://schemas.microsoft.com/office/drawing/2014/main" id="{0938243C-F047-C5CF-4CA1-1558ADB42B38}"/>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6" name="Picture 5">
              <a:extLst>
                <a:ext uri="{FF2B5EF4-FFF2-40B4-BE49-F238E27FC236}">
                  <a16:creationId xmlns:a16="http://schemas.microsoft.com/office/drawing/2014/main" id="{FDD598A7-AA89-B86A-8388-08A8BDCB40AD}"/>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pic>
        <p:nvPicPr>
          <p:cNvPr id="7" name="Picture 6">
            <a:extLst>
              <a:ext uri="{FF2B5EF4-FFF2-40B4-BE49-F238E27FC236}">
                <a16:creationId xmlns:a16="http://schemas.microsoft.com/office/drawing/2014/main" id="{C7B8DE9C-10D0-60F4-8D3D-7875E0D4E145}"/>
              </a:ext>
            </a:extLst>
          </p:cNvPr>
          <p:cNvPicPr>
            <a:picLocks noChangeAspect="1"/>
          </p:cNvPicPr>
          <p:nvPr userDrawn="1"/>
        </p:nvPicPr>
        <p:blipFill rotWithShape="1">
          <a:blip r:embed="rId6">
            <a:alphaModFix/>
            <a:extLst>
              <a:ext uri="{28A0092B-C50C-407E-A947-70E740481C1C}">
                <a14:useLocalDpi xmlns:a14="http://schemas.microsoft.com/office/drawing/2010/main" val="0"/>
              </a:ext>
            </a:extLst>
          </a:blip>
          <a:srcRect l="80686" b="57537"/>
          <a:stretch/>
        </p:blipFill>
        <p:spPr>
          <a:xfrm rot="5799757">
            <a:off x="9519901" y="-457315"/>
            <a:ext cx="2947439" cy="3082431"/>
          </a:xfrm>
          <a:prstGeom prst="rect">
            <a:avLst/>
          </a:prstGeom>
        </p:spPr>
      </p:pic>
    </p:spTree>
    <p:extLst>
      <p:ext uri="{BB962C8B-B14F-4D97-AF65-F5344CB8AC3E}">
        <p14:creationId xmlns:p14="http://schemas.microsoft.com/office/powerpoint/2010/main" val="4108775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F1089737-A92C-2C8D-8446-C3C90AD74B99}"/>
              </a:ext>
            </a:extLst>
          </p:cNvPr>
          <p:cNvSpPr/>
          <p:nvPr userDrawn="1"/>
        </p:nvSpPr>
        <p:spPr>
          <a:xfrm>
            <a:off x="7396843" y="5677192"/>
            <a:ext cx="4795157" cy="697353"/>
          </a:xfrm>
          <a:prstGeom prst="rect">
            <a:avLst/>
          </a:prstGeom>
          <a:solidFill>
            <a:srgbClr val="00AAD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42" name="Picture Placeholder 41">
            <a:extLst>
              <a:ext uri="{FF2B5EF4-FFF2-40B4-BE49-F238E27FC236}">
                <a16:creationId xmlns:a16="http://schemas.microsoft.com/office/drawing/2014/main" id="{39ADA156-D159-82A7-ABA7-EEF25B5E7923}"/>
              </a:ext>
            </a:extLst>
          </p:cNvPr>
          <p:cNvSpPr>
            <a:spLocks noGrp="1"/>
          </p:cNvSpPr>
          <p:nvPr>
            <p:ph type="pic" sz="quarter" idx="11"/>
          </p:nvPr>
        </p:nvSpPr>
        <p:spPr>
          <a:xfrm>
            <a:off x="1" y="2192771"/>
            <a:ext cx="12192000" cy="3600033"/>
          </a:xfrm>
          <a:custGeom>
            <a:avLst/>
            <a:gdLst>
              <a:gd name="connsiteX0" fmla="*/ 0 w 12192000"/>
              <a:gd name="connsiteY0" fmla="*/ 0 h 4543174"/>
              <a:gd name="connsiteX1" fmla="*/ 12192000 w 12192000"/>
              <a:gd name="connsiteY1" fmla="*/ 0 h 4543174"/>
              <a:gd name="connsiteX2" fmla="*/ 12192000 w 12192000"/>
              <a:gd name="connsiteY2" fmla="*/ 1 h 4543174"/>
              <a:gd name="connsiteX3" fmla="*/ 12192000 w 12192000"/>
              <a:gd name="connsiteY3" fmla="*/ 943094 h 4543174"/>
              <a:gd name="connsiteX4" fmla="*/ 12192000 w 12192000"/>
              <a:gd name="connsiteY4" fmla="*/ 3440624 h 4543174"/>
              <a:gd name="connsiteX5" fmla="*/ 12192000 w 12192000"/>
              <a:gd name="connsiteY5" fmla="*/ 4383718 h 4543174"/>
              <a:gd name="connsiteX6" fmla="*/ 12192000 w 12192000"/>
              <a:gd name="connsiteY6" fmla="*/ 4543174 h 4543174"/>
              <a:gd name="connsiteX7" fmla="*/ 12191999 w 12192000"/>
              <a:gd name="connsiteY7" fmla="*/ 4543174 h 4543174"/>
              <a:gd name="connsiteX8" fmla="*/ 12191999 w 12192000"/>
              <a:gd name="connsiteY8" fmla="*/ 4353955 h 4543174"/>
              <a:gd name="connsiteX9" fmla="*/ 7396842 w 12192000"/>
              <a:gd name="connsiteY9" fmla="*/ 4353955 h 4543174"/>
              <a:gd name="connsiteX10" fmla="*/ 7396842 w 12192000"/>
              <a:gd name="connsiteY10" fmla="*/ 4543174 h 4543174"/>
              <a:gd name="connsiteX11" fmla="*/ 1 w 12192000"/>
              <a:gd name="connsiteY11" fmla="*/ 4543174 h 4543174"/>
              <a:gd name="connsiteX12" fmla="*/ 1 w 12192000"/>
              <a:gd name="connsiteY12" fmla="*/ 2465924 h 4543174"/>
              <a:gd name="connsiteX13" fmla="*/ 0 w 12192000"/>
              <a:gd name="connsiteY13" fmla="*/ 2465924 h 4543174"/>
              <a:gd name="connsiteX14" fmla="*/ 0 w 12192000"/>
              <a:gd name="connsiteY14" fmla="*/ 1522830 h 4543174"/>
              <a:gd name="connsiteX15" fmla="*/ 0 w 12192000"/>
              <a:gd name="connsiteY15" fmla="*/ 943094 h 454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43174">
                <a:moveTo>
                  <a:pt x="0" y="0"/>
                </a:moveTo>
                <a:lnTo>
                  <a:pt x="12192000" y="0"/>
                </a:lnTo>
                <a:lnTo>
                  <a:pt x="12192000" y="1"/>
                </a:lnTo>
                <a:lnTo>
                  <a:pt x="12192000" y="943094"/>
                </a:lnTo>
                <a:lnTo>
                  <a:pt x="12192000" y="3440624"/>
                </a:lnTo>
                <a:lnTo>
                  <a:pt x="12192000" y="4383718"/>
                </a:lnTo>
                <a:lnTo>
                  <a:pt x="12192000" y="4543174"/>
                </a:lnTo>
                <a:lnTo>
                  <a:pt x="12191999" y="4543174"/>
                </a:lnTo>
                <a:lnTo>
                  <a:pt x="12191999" y="4353955"/>
                </a:lnTo>
                <a:lnTo>
                  <a:pt x="7396842" y="4353955"/>
                </a:lnTo>
                <a:lnTo>
                  <a:pt x="7396842" y="4543174"/>
                </a:lnTo>
                <a:lnTo>
                  <a:pt x="1" y="4543174"/>
                </a:lnTo>
                <a:lnTo>
                  <a:pt x="1" y="2465924"/>
                </a:lnTo>
                <a:lnTo>
                  <a:pt x="0" y="2465924"/>
                </a:lnTo>
                <a:lnTo>
                  <a:pt x="0" y="1522830"/>
                </a:lnTo>
                <a:lnTo>
                  <a:pt x="0" y="94309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6" y="5792804"/>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a:stretch>
            <a:fillRect/>
          </a:stretch>
        </p:blipFill>
        <p:spPr>
          <a:xfrm>
            <a:off x="617029" y="6145832"/>
            <a:ext cx="2054262" cy="457426"/>
          </a:xfrm>
          <a:prstGeom prst="rect">
            <a:avLst/>
          </a:prstGeom>
        </p:spPr>
      </p:pic>
      <p:pic>
        <p:nvPicPr>
          <p:cNvPr id="2" name="Picture 1">
            <a:extLst>
              <a:ext uri="{FF2B5EF4-FFF2-40B4-BE49-F238E27FC236}">
                <a16:creationId xmlns:a16="http://schemas.microsoft.com/office/drawing/2014/main" id="{DEBA8326-55A7-2628-AEDE-2426A9BC15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93527" y="105013"/>
            <a:ext cx="4823888" cy="2087758"/>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2C2F32-D8B0-48A8-1D45-3053BF32C5AA}"/>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t="72505"/>
          <a:stretch/>
        </p:blipFill>
        <p:spPr>
          <a:xfrm rot="16200000">
            <a:off x="10640363" y="5306369"/>
            <a:ext cx="2568971" cy="305694"/>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8" r:id="rId3"/>
    <p:sldLayoutId id="2147483897" r:id="rId4"/>
    <p:sldLayoutId id="2147483882" r:id="rId5"/>
    <p:sldLayoutId id="2147483842" r:id="rId6"/>
    <p:sldLayoutId id="2147483840" r:id="rId7"/>
    <p:sldLayoutId id="2147483884" r:id="rId8"/>
    <p:sldLayoutId id="2147483883" r:id="rId9"/>
    <p:sldLayoutId id="2147483877" r:id="rId10"/>
    <p:sldLayoutId id="2147483841" r:id="rId11"/>
    <p:sldLayoutId id="2147483885" r:id="rId12"/>
    <p:sldLayoutId id="2147483886" r:id="rId13"/>
    <p:sldLayoutId id="2147483878" r:id="rId14"/>
    <p:sldLayoutId id="2147483861" r:id="rId15"/>
    <p:sldLayoutId id="2147483899" r:id="rId16"/>
    <p:sldLayoutId id="2147483833" r:id="rId17"/>
    <p:sldLayoutId id="2147483847"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hyperlink" Target="https://www.facebook.com/people/Digifabseu/61560517612358/"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hyperlink" Target="https://www.instagram.com/digifabseu/" TargetMode="External"/><Relationship Id="rId5" Type="http://schemas.openxmlformats.org/officeDocument/2006/relationships/hyperlink" Target="https://www.linkedin.com/company/digifabse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FBA5E7B-8C8B-BC24-8E3E-C322F6CBBD1D}"/>
              </a:ext>
            </a:extLst>
          </p:cNvPr>
          <p:cNvPicPr>
            <a:picLocks noGrp="1" noChangeAspect="1"/>
          </p:cNvPicPr>
          <p:nvPr>
            <p:ph type="pic" sz="quarter" idx="4294967295"/>
          </p:nvPr>
        </p:nvPicPr>
        <p:blipFill>
          <a:blip r:embed="rId3"/>
          <a:srcRect t="28571" b="28571"/>
          <a:stretch/>
        </p:blipFill>
        <p:spPr>
          <a:xfrm>
            <a:off x="0" y="2218804"/>
            <a:ext cx="12192000" cy="3485183"/>
          </a:xfrm>
          <a:custGeom>
            <a:avLst/>
            <a:gdLst>
              <a:gd name="connsiteX0" fmla="*/ 0 w 12192000"/>
              <a:gd name="connsiteY0" fmla="*/ 0 h 3485183"/>
              <a:gd name="connsiteX1" fmla="*/ 12192000 w 12192000"/>
              <a:gd name="connsiteY1" fmla="*/ 0 h 3485183"/>
              <a:gd name="connsiteX2" fmla="*/ 12192000 w 12192000"/>
              <a:gd name="connsiteY2" fmla="*/ 44559 h 3485183"/>
              <a:gd name="connsiteX3" fmla="*/ 12192000 w 12192000"/>
              <a:gd name="connsiteY3" fmla="*/ 2542089 h 3485183"/>
              <a:gd name="connsiteX4" fmla="*/ 12192000 w 12192000"/>
              <a:gd name="connsiteY4" fmla="*/ 3485183 h 3485183"/>
              <a:gd name="connsiteX5" fmla="*/ 4883406 w 12192000"/>
              <a:gd name="connsiteY5" fmla="*/ 3485183 h 3485183"/>
              <a:gd name="connsiteX6" fmla="*/ 4883406 w 12192000"/>
              <a:gd name="connsiteY6" fmla="*/ 2542089 h 3485183"/>
              <a:gd name="connsiteX7" fmla="*/ 4883406 w 12192000"/>
              <a:gd name="connsiteY7" fmla="*/ 1567389 h 3485183"/>
              <a:gd name="connsiteX8" fmla="*/ 0 w 12192000"/>
              <a:gd name="connsiteY8" fmla="*/ 1567389 h 3485183"/>
              <a:gd name="connsiteX9" fmla="*/ 0 w 12192000"/>
              <a:gd name="connsiteY9" fmla="*/ 624295 h 3485183"/>
              <a:gd name="connsiteX10" fmla="*/ 0 w 12192000"/>
              <a:gd name="connsiteY10" fmla="*/ 44559 h 3485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485183">
                <a:moveTo>
                  <a:pt x="0" y="0"/>
                </a:moveTo>
                <a:lnTo>
                  <a:pt x="12192000" y="0"/>
                </a:lnTo>
                <a:lnTo>
                  <a:pt x="12192000" y="44559"/>
                </a:lnTo>
                <a:lnTo>
                  <a:pt x="12192000" y="2542089"/>
                </a:lnTo>
                <a:lnTo>
                  <a:pt x="12192000" y="3485183"/>
                </a:lnTo>
                <a:lnTo>
                  <a:pt x="4883406" y="3485183"/>
                </a:lnTo>
                <a:lnTo>
                  <a:pt x="4883406" y="2542089"/>
                </a:lnTo>
                <a:lnTo>
                  <a:pt x="4883406" y="1567389"/>
                </a:lnTo>
                <a:lnTo>
                  <a:pt x="0" y="1567389"/>
                </a:lnTo>
                <a:lnTo>
                  <a:pt x="0" y="624295"/>
                </a:lnTo>
                <a:lnTo>
                  <a:pt x="0" y="44559"/>
                </a:lnTo>
                <a:close/>
              </a:path>
            </a:pathLst>
          </a:custGeom>
        </p:spPr>
      </p:pic>
      <p:sp>
        <p:nvSpPr>
          <p:cNvPr id="27" name="Rectangle 26">
            <a:extLst>
              <a:ext uri="{FF2B5EF4-FFF2-40B4-BE49-F238E27FC236}">
                <a16:creationId xmlns:a16="http://schemas.microsoft.com/office/drawing/2014/main" id="{99497C1B-B593-0A46-5D9E-2FB78AA921C2}"/>
              </a:ext>
            </a:extLst>
          </p:cNvPr>
          <p:cNvSpPr/>
          <p:nvPr/>
        </p:nvSpPr>
        <p:spPr>
          <a:xfrm>
            <a:off x="1902694" y="3700462"/>
            <a:ext cx="7767832"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529" noProof="0" dirty="0">
              <a:latin typeface="Montserrat" panose="00000500000000000000" pitchFamily="50" charset="0"/>
            </a:endParaRPr>
          </a:p>
        </p:txBody>
      </p:sp>
      <p:sp>
        <p:nvSpPr>
          <p:cNvPr id="28" name="TextBox 27">
            <a:extLst>
              <a:ext uri="{FF2B5EF4-FFF2-40B4-BE49-F238E27FC236}">
                <a16:creationId xmlns:a16="http://schemas.microsoft.com/office/drawing/2014/main" id="{373DC257-EF49-02BB-E048-4BF67B408B01}"/>
              </a:ext>
            </a:extLst>
          </p:cNvPr>
          <p:cNvSpPr txBox="1"/>
          <p:nvPr/>
        </p:nvSpPr>
        <p:spPr>
          <a:xfrm>
            <a:off x="2086715" y="3752760"/>
            <a:ext cx="4958602" cy="646331"/>
          </a:xfrm>
          <a:prstGeom prst="rect">
            <a:avLst/>
          </a:prstGeom>
          <a:noFill/>
        </p:spPr>
        <p:txBody>
          <a:bodyPr wrap="none" rtlCol="0">
            <a:spAutoFit/>
          </a:bodyPr>
          <a:lstStyle/>
          <a:p>
            <a:r>
              <a:rPr lang="en-IE" sz="3600" b="1" noProof="0" dirty="0">
                <a:solidFill>
                  <a:srgbClr val="F58220"/>
                </a:solidFill>
                <a:latin typeface="Calibri" panose="020F0502020204030204" pitchFamily="34" charset="0"/>
                <a:cs typeface="Calibri" panose="020F0502020204030204" pitchFamily="34" charset="0"/>
              </a:rPr>
              <a:t>Challenges of F&amp;B Sector</a:t>
            </a:r>
          </a:p>
        </p:txBody>
      </p:sp>
      <p:grpSp>
        <p:nvGrpSpPr>
          <p:cNvPr id="5" name="Group 4">
            <a:extLst>
              <a:ext uri="{FF2B5EF4-FFF2-40B4-BE49-F238E27FC236}">
                <a16:creationId xmlns:a16="http://schemas.microsoft.com/office/drawing/2014/main" id="{BBF4CDFC-CC4F-E9E4-5B36-8C5B6F59FDB8}"/>
              </a:ext>
            </a:extLst>
          </p:cNvPr>
          <p:cNvGrpSpPr/>
          <p:nvPr/>
        </p:nvGrpSpPr>
        <p:grpSpPr>
          <a:xfrm rot="20663724">
            <a:off x="-264485" y="1680306"/>
            <a:ext cx="3195166" cy="2345722"/>
            <a:chOff x="-3210224" y="5270177"/>
            <a:chExt cx="620531" cy="455561"/>
          </a:xfrm>
        </p:grpSpPr>
        <p:sp>
          <p:nvSpPr>
            <p:cNvPr id="7" name="Freeform 6">
              <a:extLst>
                <a:ext uri="{FF2B5EF4-FFF2-40B4-BE49-F238E27FC236}">
                  <a16:creationId xmlns:a16="http://schemas.microsoft.com/office/drawing/2014/main" id="{CD992D19-E5D8-9551-1D93-1B7FD87E4AD9}"/>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IE" noProof="0" dirty="0"/>
            </a:p>
          </p:txBody>
        </p:sp>
        <p:sp>
          <p:nvSpPr>
            <p:cNvPr id="8" name="Freeform 7">
              <a:extLst>
                <a:ext uri="{FF2B5EF4-FFF2-40B4-BE49-F238E27FC236}">
                  <a16:creationId xmlns:a16="http://schemas.microsoft.com/office/drawing/2014/main" id="{5B54B6BA-DB1B-BE96-C93C-640141420CB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IE" noProof="0" dirty="0"/>
            </a:p>
          </p:txBody>
        </p:sp>
        <p:sp>
          <p:nvSpPr>
            <p:cNvPr id="10" name="Freeform 9">
              <a:extLst>
                <a:ext uri="{FF2B5EF4-FFF2-40B4-BE49-F238E27FC236}">
                  <a16:creationId xmlns:a16="http://schemas.microsoft.com/office/drawing/2014/main" id="{CED6A01F-F8BF-F7A8-ECD2-1AC1251F533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IE" noProof="0" dirty="0"/>
            </a:p>
          </p:txBody>
        </p:sp>
        <p:sp>
          <p:nvSpPr>
            <p:cNvPr id="11" name="Freeform 10">
              <a:extLst>
                <a:ext uri="{FF2B5EF4-FFF2-40B4-BE49-F238E27FC236}">
                  <a16:creationId xmlns:a16="http://schemas.microsoft.com/office/drawing/2014/main" id="{776F05D8-03C7-E0AE-6B22-B264B8922BE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IE" noProof="0" dirty="0"/>
            </a:p>
          </p:txBody>
        </p:sp>
        <p:sp>
          <p:nvSpPr>
            <p:cNvPr id="12" name="Freeform 11">
              <a:extLst>
                <a:ext uri="{FF2B5EF4-FFF2-40B4-BE49-F238E27FC236}">
                  <a16:creationId xmlns:a16="http://schemas.microsoft.com/office/drawing/2014/main" id="{4F8D9B58-1916-B3E3-0FFF-B56AF3AED92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IE" noProof="0" dirty="0"/>
            </a:p>
          </p:txBody>
        </p:sp>
        <p:sp>
          <p:nvSpPr>
            <p:cNvPr id="13" name="Freeform 12">
              <a:extLst>
                <a:ext uri="{FF2B5EF4-FFF2-40B4-BE49-F238E27FC236}">
                  <a16:creationId xmlns:a16="http://schemas.microsoft.com/office/drawing/2014/main" id="{29B8856A-3408-757C-1153-8720D5B95AA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IE" noProof="0" dirty="0"/>
            </a:p>
          </p:txBody>
        </p:sp>
      </p:grpSp>
      <p:sp>
        <p:nvSpPr>
          <p:cNvPr id="2" name="Rectangle 26">
            <a:extLst>
              <a:ext uri="{FF2B5EF4-FFF2-40B4-BE49-F238E27FC236}">
                <a16:creationId xmlns:a16="http://schemas.microsoft.com/office/drawing/2014/main" id="{F45D26B1-A39B-7D2D-3483-CC57AFB481B8}"/>
              </a:ext>
            </a:extLst>
          </p:cNvPr>
          <p:cNvSpPr/>
          <p:nvPr/>
        </p:nvSpPr>
        <p:spPr>
          <a:xfrm>
            <a:off x="1902693" y="4611243"/>
            <a:ext cx="8500466"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529" noProof="0" dirty="0">
              <a:latin typeface="Montserrat" panose="00000500000000000000" pitchFamily="50" charset="0"/>
            </a:endParaRPr>
          </a:p>
        </p:txBody>
      </p:sp>
      <p:sp>
        <p:nvSpPr>
          <p:cNvPr id="3" name="TextBox 27">
            <a:extLst>
              <a:ext uri="{FF2B5EF4-FFF2-40B4-BE49-F238E27FC236}">
                <a16:creationId xmlns:a16="http://schemas.microsoft.com/office/drawing/2014/main" id="{285B0EF4-A1D1-8E80-741D-A872504DA6E1}"/>
              </a:ext>
            </a:extLst>
          </p:cNvPr>
          <p:cNvSpPr txBox="1"/>
          <p:nvPr/>
        </p:nvSpPr>
        <p:spPr>
          <a:xfrm>
            <a:off x="2012400" y="4545058"/>
            <a:ext cx="8281052" cy="646331"/>
          </a:xfrm>
          <a:prstGeom prst="rect">
            <a:avLst/>
          </a:prstGeom>
          <a:noFill/>
        </p:spPr>
        <p:txBody>
          <a:bodyPr wrap="square" rtlCol="0">
            <a:spAutoFit/>
          </a:bodyPr>
          <a:lstStyle/>
          <a:p>
            <a:r>
              <a:rPr lang="en-IE" sz="3600" b="1" noProof="0" dirty="0">
                <a:solidFill>
                  <a:srgbClr val="F58220"/>
                </a:solidFill>
                <a:latin typeface="Calibri" panose="020F0502020204030204" pitchFamily="34" charset="0"/>
                <a:cs typeface="Calibri" panose="020F0502020204030204" pitchFamily="34" charset="0"/>
              </a:rPr>
              <a:t>Module overview</a:t>
            </a:r>
          </a:p>
        </p:txBody>
      </p:sp>
    </p:spTree>
    <p:extLst>
      <p:ext uri="{BB962C8B-B14F-4D97-AF65-F5344CB8AC3E}">
        <p14:creationId xmlns:p14="http://schemas.microsoft.com/office/powerpoint/2010/main" val="244563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FBADA-C109-A80C-ABFC-1686B202876F}"/>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125A29C2-DB6D-3BC1-445F-98AF9FA5246D}"/>
              </a:ext>
            </a:extLst>
          </p:cNvPr>
          <p:cNvPicPr>
            <a:picLocks noGrp="1" noChangeAspect="1"/>
          </p:cNvPicPr>
          <p:nvPr>
            <p:ph type="pic" sz="quarter" idx="10"/>
          </p:nvPr>
        </p:nvPicPr>
        <p:blipFill>
          <a:blip r:embed="rId3"/>
          <a:srcRect t="605" b="605"/>
          <a:stretch/>
        </p:blipFill>
        <p:spPr/>
      </p:pic>
      <p:sp>
        <p:nvSpPr>
          <p:cNvPr id="13" name="Rectangle 12">
            <a:extLst>
              <a:ext uri="{FF2B5EF4-FFF2-40B4-BE49-F238E27FC236}">
                <a16:creationId xmlns:a16="http://schemas.microsoft.com/office/drawing/2014/main" id="{9421FC33-D481-C2DB-85FF-D3ED87D28DE1}"/>
              </a:ext>
            </a:extLst>
          </p:cNvPr>
          <p:cNvSpPr/>
          <p:nvPr/>
        </p:nvSpPr>
        <p:spPr>
          <a:xfrm>
            <a:off x="3926747" y="1252799"/>
            <a:ext cx="5192509"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8D3A3DF0-6F66-0A8D-3D71-FD767EBEAC87}"/>
              </a:ext>
            </a:extLst>
          </p:cNvPr>
          <p:cNvSpPr txBox="1"/>
          <p:nvPr/>
        </p:nvSpPr>
        <p:spPr>
          <a:xfrm>
            <a:off x="4110770" y="1305097"/>
            <a:ext cx="5008487" cy="646331"/>
          </a:xfrm>
          <a:prstGeom prst="rect">
            <a:avLst/>
          </a:prstGeom>
          <a:noFill/>
        </p:spPr>
        <p:txBody>
          <a:bodyPr wrap="none" rtlCol="0">
            <a:spAutoFit/>
          </a:bodyPr>
          <a:lstStyle/>
          <a:p>
            <a:r>
              <a:rPr lang="en-US" sz="3600" b="1" spc="324" dirty="0">
                <a:solidFill>
                  <a:srgbClr val="F58220"/>
                </a:solidFill>
                <a:latin typeface="Calibri" panose="020F0502020204030204" pitchFamily="34" charset="0"/>
                <a:cs typeface="Calibri" panose="020F0502020204030204" pitchFamily="34" charset="0"/>
              </a:rPr>
              <a:t>ABOUT OUR PROJECT</a:t>
            </a:r>
          </a:p>
        </p:txBody>
      </p:sp>
      <p:grpSp>
        <p:nvGrpSpPr>
          <p:cNvPr id="5" name="Group 4">
            <a:extLst>
              <a:ext uri="{FF2B5EF4-FFF2-40B4-BE49-F238E27FC236}">
                <a16:creationId xmlns:a16="http://schemas.microsoft.com/office/drawing/2014/main" id="{645AC685-8D44-3594-9EE7-38EE70E43410}"/>
              </a:ext>
            </a:extLst>
          </p:cNvPr>
          <p:cNvGrpSpPr/>
          <p:nvPr/>
        </p:nvGrpSpPr>
        <p:grpSpPr>
          <a:xfrm rot="20663724">
            <a:off x="558368" y="475953"/>
            <a:ext cx="2116321" cy="1553691"/>
            <a:chOff x="-3210224" y="5270177"/>
            <a:chExt cx="620531" cy="455561"/>
          </a:xfrm>
        </p:grpSpPr>
        <p:sp>
          <p:nvSpPr>
            <p:cNvPr id="6" name="Freeform 5">
              <a:extLst>
                <a:ext uri="{FF2B5EF4-FFF2-40B4-BE49-F238E27FC236}">
                  <a16:creationId xmlns:a16="http://schemas.microsoft.com/office/drawing/2014/main" id="{D4D64FB9-7614-33E5-385F-E6B937C589BB}"/>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4CAA60A6-3F57-2215-6C7D-B50F9D62A97C}"/>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40EB6AFA-CC43-3A9E-08CF-EF1F8088BE46}"/>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B183C9C5-7EF5-EAB4-A941-1FFA5F262433}"/>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12" name="Freeform 11">
              <a:extLst>
                <a:ext uri="{FF2B5EF4-FFF2-40B4-BE49-F238E27FC236}">
                  <a16:creationId xmlns:a16="http://schemas.microsoft.com/office/drawing/2014/main" id="{DB613E57-B006-7931-3931-478E7C9FE8AE}"/>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13255524-82F9-8132-1D9A-EE5020576119}"/>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
        <p:nvSpPr>
          <p:cNvPr id="11" name="Text Placeholder 2">
            <a:extLst>
              <a:ext uri="{FF2B5EF4-FFF2-40B4-BE49-F238E27FC236}">
                <a16:creationId xmlns:a16="http://schemas.microsoft.com/office/drawing/2014/main" id="{E7881C3C-8BC4-E78F-42BD-10F9FDE94B4F}"/>
              </a:ext>
            </a:extLst>
          </p:cNvPr>
          <p:cNvSpPr txBox="1">
            <a:spLocks/>
          </p:cNvSpPr>
          <p:nvPr/>
        </p:nvSpPr>
        <p:spPr>
          <a:xfrm>
            <a:off x="4504267" y="1989039"/>
            <a:ext cx="6453543" cy="42503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de-DE" sz="1400" b="1" dirty="0" err="1">
                <a:solidFill>
                  <a:schemeClr val="bg1"/>
                </a:solidFill>
              </a:rPr>
              <a:t>Objective</a:t>
            </a:r>
            <a:r>
              <a:rPr lang="de-DE" sz="1400" dirty="0">
                <a:solidFill>
                  <a:schemeClr val="bg1"/>
                </a:solidFill>
              </a:rPr>
              <a:t>: </a:t>
            </a:r>
          </a:p>
          <a:p>
            <a:pPr algn="just">
              <a:lnSpc>
                <a:spcPct val="100000"/>
              </a:lnSpc>
            </a:pPr>
            <a:r>
              <a:rPr lang="de-DE" sz="1400" dirty="0">
                <a:solidFill>
                  <a:schemeClr val="bg1"/>
                </a:solidFill>
                <a:latin typeface="+mn-lt"/>
              </a:rPr>
              <a:t>Support SMEs in </a:t>
            </a:r>
            <a:r>
              <a:rPr lang="de-DE" sz="1400" dirty="0" err="1">
                <a:solidFill>
                  <a:schemeClr val="bg1"/>
                </a:solidFill>
                <a:latin typeface="+mn-lt"/>
              </a:rPr>
              <a:t>the</a:t>
            </a:r>
            <a:r>
              <a:rPr lang="de-DE" sz="1400" dirty="0">
                <a:solidFill>
                  <a:schemeClr val="bg1"/>
                </a:solidFill>
                <a:latin typeface="+mn-lt"/>
              </a:rPr>
              <a:t> Food &amp; Beverage (F&amp;B) </a:t>
            </a:r>
            <a:r>
              <a:rPr lang="de-DE" sz="1400" dirty="0" err="1">
                <a:solidFill>
                  <a:schemeClr val="bg1"/>
                </a:solidFill>
                <a:latin typeface="+mn-lt"/>
              </a:rPr>
              <a:t>sector</a:t>
            </a:r>
            <a:r>
              <a:rPr lang="de-DE" sz="1400" dirty="0">
                <a:solidFill>
                  <a:schemeClr val="bg1"/>
                </a:solidFill>
                <a:latin typeface="+mn-lt"/>
              </a:rPr>
              <a:t> in </a:t>
            </a:r>
            <a:r>
              <a:rPr lang="de-DE" sz="1400" dirty="0" err="1">
                <a:solidFill>
                  <a:schemeClr val="bg1"/>
                </a:solidFill>
                <a:latin typeface="+mn-lt"/>
              </a:rPr>
              <a:t>adapting</a:t>
            </a:r>
            <a:r>
              <a:rPr lang="de-DE" sz="1400" dirty="0">
                <a:solidFill>
                  <a:schemeClr val="bg1"/>
                </a:solidFill>
                <a:latin typeface="+mn-lt"/>
              </a:rPr>
              <a:t> </a:t>
            </a:r>
            <a:r>
              <a:rPr lang="de-DE" sz="1400" dirty="0" err="1">
                <a:solidFill>
                  <a:schemeClr val="bg1"/>
                </a:solidFill>
                <a:latin typeface="+mn-lt"/>
              </a:rPr>
              <a:t>to</a:t>
            </a:r>
            <a:r>
              <a:rPr lang="de-DE" sz="1400" dirty="0">
                <a:solidFill>
                  <a:schemeClr val="bg1"/>
                </a:solidFill>
              </a:rPr>
              <a:t> </a:t>
            </a:r>
            <a:r>
              <a:rPr lang="de-DE" sz="1400" dirty="0">
                <a:solidFill>
                  <a:schemeClr val="bg1"/>
                </a:solidFill>
                <a:latin typeface="+mn-lt"/>
              </a:rPr>
              <a:t>digital </a:t>
            </a:r>
            <a:r>
              <a:rPr lang="de-DE" sz="1400" dirty="0" err="1">
                <a:solidFill>
                  <a:schemeClr val="bg1"/>
                </a:solidFill>
                <a:latin typeface="+mn-lt"/>
              </a:rPr>
              <a:t>transformation</a:t>
            </a:r>
            <a:endParaRPr lang="de-DE" sz="1400" dirty="0">
              <a:solidFill>
                <a:schemeClr val="bg1"/>
              </a:solidFill>
              <a:latin typeface="+mn-lt"/>
            </a:endParaRPr>
          </a:p>
          <a:p>
            <a:pPr marL="0" indent="0" algn="just">
              <a:lnSpc>
                <a:spcPct val="100000"/>
              </a:lnSpc>
              <a:buNone/>
            </a:pPr>
            <a:r>
              <a:rPr lang="de-DE" sz="1400" b="1" dirty="0">
                <a:solidFill>
                  <a:schemeClr val="bg1"/>
                </a:solidFill>
              </a:rPr>
              <a:t>Need </a:t>
            </a:r>
            <a:r>
              <a:rPr lang="de-DE" sz="1400" b="1" dirty="0" err="1">
                <a:solidFill>
                  <a:schemeClr val="bg1"/>
                </a:solidFill>
              </a:rPr>
              <a:t>for</a:t>
            </a:r>
            <a:r>
              <a:rPr lang="de-DE" sz="1400" b="1" dirty="0">
                <a:solidFill>
                  <a:schemeClr val="bg1"/>
                </a:solidFill>
              </a:rPr>
              <a:t> DIGIFABS</a:t>
            </a:r>
            <a:r>
              <a:rPr lang="de-DE" sz="1400" dirty="0">
                <a:solidFill>
                  <a:schemeClr val="bg1"/>
                </a:solidFill>
              </a:rPr>
              <a:t>:</a:t>
            </a:r>
          </a:p>
          <a:p>
            <a:pPr marL="549439" lvl="1" indent="-171457" algn="just">
              <a:lnSpc>
                <a:spcPct val="100000"/>
              </a:lnSpc>
              <a:buFont typeface="Arial" panose="020B0604020202020204" pitchFamily="34" charset="0"/>
              <a:buChar char="•"/>
            </a:pPr>
            <a:r>
              <a:rPr lang="de-DE" sz="1400" dirty="0">
                <a:solidFill>
                  <a:schemeClr val="bg1"/>
                </a:solidFill>
                <a:latin typeface="+mn-lt"/>
              </a:rPr>
              <a:t>The F&amp;B </a:t>
            </a:r>
            <a:r>
              <a:rPr lang="de-DE" sz="1400" dirty="0" err="1">
                <a:solidFill>
                  <a:schemeClr val="bg1"/>
                </a:solidFill>
                <a:latin typeface="+mn-lt"/>
              </a:rPr>
              <a:t>sector</a:t>
            </a:r>
            <a:r>
              <a:rPr lang="de-DE" sz="1400" dirty="0">
                <a:solidFill>
                  <a:schemeClr val="bg1"/>
                </a:solidFill>
                <a:latin typeface="+mn-lt"/>
              </a:rPr>
              <a:t> </a:t>
            </a:r>
            <a:r>
              <a:rPr lang="de-DE" sz="1400" dirty="0" err="1">
                <a:solidFill>
                  <a:schemeClr val="bg1"/>
                </a:solidFill>
                <a:latin typeface="+mn-lt"/>
              </a:rPr>
              <a:t>is</a:t>
            </a:r>
            <a:r>
              <a:rPr lang="de-DE" sz="1400" dirty="0">
                <a:solidFill>
                  <a:schemeClr val="bg1"/>
                </a:solidFill>
                <a:latin typeface="+mn-lt"/>
              </a:rPr>
              <a:t> </a:t>
            </a:r>
            <a:r>
              <a:rPr lang="de-DE" sz="1400" dirty="0" err="1">
                <a:solidFill>
                  <a:schemeClr val="bg1"/>
                </a:solidFill>
                <a:latin typeface="+mn-lt"/>
              </a:rPr>
              <a:t>the</a:t>
            </a:r>
            <a:r>
              <a:rPr lang="de-DE" sz="1400" dirty="0">
                <a:solidFill>
                  <a:schemeClr val="bg1"/>
                </a:solidFill>
                <a:latin typeface="+mn-lt"/>
              </a:rPr>
              <a:t> </a:t>
            </a:r>
            <a:r>
              <a:rPr lang="de-DE" sz="1400" dirty="0" err="1">
                <a:solidFill>
                  <a:schemeClr val="bg1"/>
                </a:solidFill>
                <a:latin typeface="+mn-lt"/>
              </a:rPr>
              <a:t>largest</a:t>
            </a:r>
            <a:r>
              <a:rPr lang="de-DE" sz="1400" dirty="0">
                <a:solidFill>
                  <a:schemeClr val="bg1"/>
                </a:solidFill>
                <a:latin typeface="+mn-lt"/>
              </a:rPr>
              <a:t> </a:t>
            </a:r>
            <a:r>
              <a:rPr lang="de-DE" sz="1400" dirty="0" err="1">
                <a:solidFill>
                  <a:schemeClr val="bg1"/>
                </a:solidFill>
                <a:latin typeface="+mn-lt"/>
              </a:rPr>
              <a:t>manufacturing</a:t>
            </a:r>
            <a:r>
              <a:rPr lang="de-DE" sz="1400" dirty="0">
                <a:solidFill>
                  <a:schemeClr val="bg1"/>
                </a:solidFill>
                <a:latin typeface="+mn-lt"/>
              </a:rPr>
              <a:t> </a:t>
            </a:r>
            <a:r>
              <a:rPr lang="de-DE" sz="1400" dirty="0" err="1">
                <a:solidFill>
                  <a:schemeClr val="bg1"/>
                </a:solidFill>
                <a:latin typeface="+mn-lt"/>
              </a:rPr>
              <a:t>sector</a:t>
            </a:r>
            <a:r>
              <a:rPr lang="de-DE" sz="1400" dirty="0">
                <a:solidFill>
                  <a:schemeClr val="bg1"/>
                </a:solidFill>
                <a:latin typeface="+mn-lt"/>
              </a:rPr>
              <a:t> in </a:t>
            </a:r>
            <a:r>
              <a:rPr lang="de-DE" sz="1400" dirty="0" err="1">
                <a:solidFill>
                  <a:schemeClr val="bg1"/>
                </a:solidFill>
                <a:latin typeface="+mn-lt"/>
              </a:rPr>
              <a:t>the</a:t>
            </a:r>
            <a:r>
              <a:rPr lang="de-DE" sz="1400" dirty="0">
                <a:solidFill>
                  <a:schemeClr val="bg1"/>
                </a:solidFill>
                <a:latin typeface="+mn-lt"/>
              </a:rPr>
              <a:t> EU</a:t>
            </a:r>
          </a:p>
          <a:p>
            <a:pPr marL="549439" lvl="1" indent="-171457" algn="just">
              <a:lnSpc>
                <a:spcPct val="100000"/>
              </a:lnSpc>
              <a:buFont typeface="Arial" panose="020B0604020202020204" pitchFamily="34" charset="0"/>
              <a:buChar char="•"/>
            </a:pPr>
            <a:r>
              <a:rPr lang="de-DE" sz="1400" dirty="0">
                <a:solidFill>
                  <a:schemeClr val="bg1"/>
                </a:solidFill>
                <a:latin typeface="+mn-lt"/>
              </a:rPr>
              <a:t>SMEs </a:t>
            </a:r>
            <a:r>
              <a:rPr lang="de-DE" sz="1400" dirty="0" err="1">
                <a:solidFill>
                  <a:schemeClr val="bg1"/>
                </a:solidFill>
                <a:latin typeface="+mn-lt"/>
              </a:rPr>
              <a:t>struggle</a:t>
            </a:r>
            <a:r>
              <a:rPr lang="de-DE" sz="1400" dirty="0">
                <a:solidFill>
                  <a:schemeClr val="bg1"/>
                </a:solidFill>
                <a:latin typeface="+mn-lt"/>
              </a:rPr>
              <a:t> </a:t>
            </a:r>
            <a:r>
              <a:rPr lang="de-DE" sz="1400" dirty="0" err="1">
                <a:solidFill>
                  <a:schemeClr val="bg1"/>
                </a:solidFill>
                <a:latin typeface="+mn-lt"/>
              </a:rPr>
              <a:t>with</a:t>
            </a:r>
            <a:r>
              <a:rPr lang="de-DE" sz="1400" dirty="0">
                <a:solidFill>
                  <a:schemeClr val="bg1"/>
                </a:solidFill>
                <a:latin typeface="+mn-lt"/>
              </a:rPr>
              <a:t> </a:t>
            </a:r>
            <a:r>
              <a:rPr lang="de-DE" sz="1400" dirty="0" err="1">
                <a:solidFill>
                  <a:schemeClr val="bg1"/>
                </a:solidFill>
                <a:latin typeface="+mn-lt"/>
              </a:rPr>
              <a:t>adopting</a:t>
            </a:r>
            <a:r>
              <a:rPr lang="de-DE" sz="1400" dirty="0">
                <a:solidFill>
                  <a:schemeClr val="bg1"/>
                </a:solidFill>
                <a:latin typeface="+mn-lt"/>
              </a:rPr>
              <a:t> </a:t>
            </a:r>
            <a:r>
              <a:rPr lang="de-DE" sz="1400" dirty="0" err="1">
                <a:solidFill>
                  <a:schemeClr val="bg1"/>
                </a:solidFill>
                <a:latin typeface="+mn-lt"/>
              </a:rPr>
              <a:t>new</a:t>
            </a:r>
            <a:r>
              <a:rPr lang="de-DE" sz="1400" dirty="0">
                <a:solidFill>
                  <a:schemeClr val="bg1"/>
                </a:solidFill>
                <a:latin typeface="+mn-lt"/>
              </a:rPr>
              <a:t> </a:t>
            </a:r>
            <a:r>
              <a:rPr lang="de-DE" sz="1400" dirty="0" err="1">
                <a:solidFill>
                  <a:schemeClr val="bg1"/>
                </a:solidFill>
                <a:latin typeface="+mn-lt"/>
              </a:rPr>
              <a:t>technologies</a:t>
            </a:r>
            <a:r>
              <a:rPr lang="de-DE" sz="1400" dirty="0">
                <a:solidFill>
                  <a:schemeClr val="bg1"/>
                </a:solidFill>
                <a:latin typeface="+mn-lt"/>
              </a:rPr>
              <a:t>, </a:t>
            </a:r>
            <a:r>
              <a:rPr lang="de-DE" sz="1400" dirty="0" err="1">
                <a:solidFill>
                  <a:schemeClr val="bg1"/>
                </a:solidFill>
                <a:latin typeface="+mn-lt"/>
              </a:rPr>
              <a:t>lagging</a:t>
            </a:r>
            <a:r>
              <a:rPr lang="de-DE" sz="1400" dirty="0">
                <a:solidFill>
                  <a:schemeClr val="bg1"/>
                </a:solidFill>
                <a:latin typeface="+mn-lt"/>
              </a:rPr>
              <a:t> 20% </a:t>
            </a:r>
            <a:r>
              <a:rPr lang="de-DE" sz="1400" dirty="0" err="1">
                <a:solidFill>
                  <a:schemeClr val="bg1"/>
                </a:solidFill>
                <a:latin typeface="+mn-lt"/>
              </a:rPr>
              <a:t>behind</a:t>
            </a:r>
            <a:r>
              <a:rPr lang="de-DE" sz="1400" dirty="0">
                <a:solidFill>
                  <a:schemeClr val="bg1"/>
                </a:solidFill>
                <a:latin typeface="+mn-lt"/>
              </a:rPr>
              <a:t> </a:t>
            </a:r>
            <a:r>
              <a:rPr lang="de-DE" sz="1400" dirty="0" err="1">
                <a:solidFill>
                  <a:schemeClr val="bg1"/>
                </a:solidFill>
                <a:latin typeface="+mn-lt"/>
              </a:rPr>
              <a:t>emerging</a:t>
            </a:r>
            <a:r>
              <a:rPr lang="de-DE" sz="1400" dirty="0">
                <a:solidFill>
                  <a:schemeClr val="bg1"/>
                </a:solidFill>
                <a:latin typeface="+mn-lt"/>
              </a:rPr>
              <a:t> </a:t>
            </a:r>
            <a:r>
              <a:rPr lang="de-DE" sz="1400" dirty="0" err="1">
                <a:solidFill>
                  <a:schemeClr val="bg1"/>
                </a:solidFill>
                <a:latin typeface="+mn-lt"/>
              </a:rPr>
              <a:t>technology</a:t>
            </a:r>
            <a:r>
              <a:rPr lang="de-DE" sz="1400" dirty="0">
                <a:solidFill>
                  <a:schemeClr val="bg1"/>
                </a:solidFill>
                <a:latin typeface="+mn-lt"/>
              </a:rPr>
              <a:t> potential</a:t>
            </a:r>
          </a:p>
          <a:p>
            <a:pPr marL="549439" lvl="1" indent="-171457" algn="just">
              <a:lnSpc>
                <a:spcPct val="100000"/>
              </a:lnSpc>
              <a:buFont typeface="Arial" panose="020B0604020202020204" pitchFamily="34" charset="0"/>
              <a:buChar char="•"/>
            </a:pPr>
            <a:r>
              <a:rPr lang="de-DE" sz="1400" dirty="0">
                <a:solidFill>
                  <a:schemeClr val="bg1"/>
                </a:solidFill>
                <a:latin typeface="+mn-lt"/>
              </a:rPr>
              <a:t>External </a:t>
            </a:r>
            <a:r>
              <a:rPr lang="de-DE" sz="1400" dirty="0" err="1">
                <a:solidFill>
                  <a:schemeClr val="bg1"/>
                </a:solidFill>
                <a:latin typeface="+mn-lt"/>
              </a:rPr>
              <a:t>factors</a:t>
            </a:r>
            <a:r>
              <a:rPr lang="de-DE" sz="1400" dirty="0">
                <a:solidFill>
                  <a:schemeClr val="bg1"/>
                </a:solidFill>
                <a:latin typeface="+mn-lt"/>
              </a:rPr>
              <a:t> (</a:t>
            </a:r>
            <a:r>
              <a:rPr lang="de-DE" sz="1400" dirty="0" err="1">
                <a:solidFill>
                  <a:schemeClr val="bg1"/>
                </a:solidFill>
                <a:latin typeface="+mn-lt"/>
              </a:rPr>
              <a:t>pandemic</a:t>
            </a:r>
            <a:r>
              <a:rPr lang="de-DE" sz="1400" dirty="0">
                <a:solidFill>
                  <a:schemeClr val="bg1"/>
                </a:solidFill>
                <a:latin typeface="+mn-lt"/>
              </a:rPr>
              <a:t>, war, </a:t>
            </a:r>
            <a:r>
              <a:rPr lang="de-DE" sz="1400" dirty="0" err="1">
                <a:solidFill>
                  <a:schemeClr val="bg1"/>
                </a:solidFill>
                <a:latin typeface="+mn-lt"/>
              </a:rPr>
              <a:t>climate</a:t>
            </a:r>
            <a:r>
              <a:rPr lang="de-DE" sz="1400" dirty="0">
                <a:solidFill>
                  <a:schemeClr val="bg1"/>
                </a:solidFill>
                <a:latin typeface="+mn-lt"/>
              </a:rPr>
              <a:t> </a:t>
            </a:r>
            <a:r>
              <a:rPr lang="de-DE" sz="1400" dirty="0" err="1">
                <a:solidFill>
                  <a:schemeClr val="bg1"/>
                </a:solidFill>
                <a:latin typeface="+mn-lt"/>
              </a:rPr>
              <a:t>change</a:t>
            </a:r>
            <a:r>
              <a:rPr lang="de-DE" sz="1400" dirty="0">
                <a:solidFill>
                  <a:schemeClr val="bg1"/>
                </a:solidFill>
                <a:latin typeface="+mn-lt"/>
              </a:rPr>
              <a:t>, </a:t>
            </a:r>
            <a:r>
              <a:rPr lang="de-DE" sz="1400" dirty="0" err="1">
                <a:solidFill>
                  <a:schemeClr val="bg1"/>
                </a:solidFill>
                <a:latin typeface="+mn-lt"/>
              </a:rPr>
              <a:t>labour</a:t>
            </a:r>
            <a:r>
              <a:rPr lang="de-DE" sz="1400" dirty="0">
                <a:solidFill>
                  <a:schemeClr val="bg1"/>
                </a:solidFill>
                <a:latin typeface="+mn-lt"/>
              </a:rPr>
              <a:t> </a:t>
            </a:r>
            <a:r>
              <a:rPr lang="de-DE" sz="1400" dirty="0" err="1">
                <a:solidFill>
                  <a:schemeClr val="bg1"/>
                </a:solidFill>
                <a:latin typeface="+mn-lt"/>
              </a:rPr>
              <a:t>changes</a:t>
            </a:r>
            <a:r>
              <a:rPr lang="de-DE" sz="1400" dirty="0">
                <a:solidFill>
                  <a:schemeClr val="bg1"/>
                </a:solidFill>
                <a:latin typeface="+mn-lt"/>
              </a:rPr>
              <a:t>) highlight </a:t>
            </a:r>
            <a:r>
              <a:rPr lang="de-DE" sz="1400" dirty="0" err="1">
                <a:solidFill>
                  <a:schemeClr val="bg1"/>
                </a:solidFill>
                <a:latin typeface="+mn-lt"/>
              </a:rPr>
              <a:t>the</a:t>
            </a:r>
            <a:r>
              <a:rPr lang="de-DE" sz="1400" dirty="0">
                <a:solidFill>
                  <a:schemeClr val="bg1"/>
                </a:solidFill>
                <a:latin typeface="+mn-lt"/>
              </a:rPr>
              <a:t> </a:t>
            </a:r>
            <a:r>
              <a:rPr lang="de-DE" sz="1400" dirty="0" err="1">
                <a:solidFill>
                  <a:schemeClr val="bg1"/>
                </a:solidFill>
                <a:latin typeface="+mn-lt"/>
              </a:rPr>
              <a:t>urgency</a:t>
            </a:r>
            <a:r>
              <a:rPr lang="de-DE" sz="1400" dirty="0">
                <a:solidFill>
                  <a:schemeClr val="bg1"/>
                </a:solidFill>
                <a:latin typeface="+mn-lt"/>
              </a:rPr>
              <a:t> </a:t>
            </a:r>
            <a:r>
              <a:rPr lang="de-DE" sz="1400" dirty="0" err="1">
                <a:solidFill>
                  <a:schemeClr val="bg1"/>
                </a:solidFill>
                <a:latin typeface="+mn-lt"/>
              </a:rPr>
              <a:t>for</a:t>
            </a:r>
            <a:r>
              <a:rPr lang="de-DE" sz="1400" dirty="0">
                <a:solidFill>
                  <a:schemeClr val="bg1"/>
                </a:solidFill>
                <a:latin typeface="+mn-lt"/>
              </a:rPr>
              <a:t> digital </a:t>
            </a:r>
            <a:r>
              <a:rPr lang="de-DE" sz="1400" dirty="0" err="1">
                <a:solidFill>
                  <a:schemeClr val="bg1"/>
                </a:solidFill>
                <a:latin typeface="+mn-lt"/>
              </a:rPr>
              <a:t>transformation</a:t>
            </a:r>
            <a:endParaRPr lang="de-DE" sz="1400" dirty="0">
              <a:solidFill>
                <a:schemeClr val="bg1"/>
              </a:solidFill>
              <a:latin typeface="+mn-lt"/>
            </a:endParaRPr>
          </a:p>
          <a:p>
            <a:pPr marL="549439" lvl="1" indent="-171457" algn="just">
              <a:lnSpc>
                <a:spcPct val="100000"/>
              </a:lnSpc>
              <a:buFont typeface="Arial" panose="020B0604020202020204" pitchFamily="34" charset="0"/>
              <a:buChar char="•"/>
            </a:pPr>
            <a:r>
              <a:rPr lang="de-DE" sz="1400" dirty="0" err="1">
                <a:solidFill>
                  <a:schemeClr val="bg1"/>
                </a:solidFill>
                <a:latin typeface="+mn-lt"/>
              </a:rPr>
              <a:t>Skilled</a:t>
            </a:r>
            <a:r>
              <a:rPr lang="de-DE" sz="1400" dirty="0">
                <a:solidFill>
                  <a:schemeClr val="bg1"/>
                </a:solidFill>
                <a:latin typeface="+mn-lt"/>
              </a:rPr>
              <a:t> </a:t>
            </a:r>
            <a:r>
              <a:rPr lang="de-DE" sz="1400" dirty="0" err="1">
                <a:solidFill>
                  <a:schemeClr val="bg1"/>
                </a:solidFill>
                <a:latin typeface="+mn-lt"/>
              </a:rPr>
              <a:t>professionals</a:t>
            </a:r>
            <a:r>
              <a:rPr lang="de-DE" sz="1400" dirty="0">
                <a:solidFill>
                  <a:schemeClr val="bg1"/>
                </a:solidFill>
                <a:latin typeface="+mn-lt"/>
              </a:rPr>
              <a:t> </a:t>
            </a:r>
            <a:r>
              <a:rPr lang="de-DE" sz="1400" dirty="0" err="1">
                <a:solidFill>
                  <a:schemeClr val="bg1"/>
                </a:solidFill>
                <a:latin typeface="+mn-lt"/>
              </a:rPr>
              <a:t>are</a:t>
            </a:r>
            <a:r>
              <a:rPr lang="de-DE" sz="1400" dirty="0">
                <a:solidFill>
                  <a:schemeClr val="bg1"/>
                </a:solidFill>
                <a:latin typeface="+mn-lt"/>
              </a:rPr>
              <a:t> </a:t>
            </a:r>
            <a:r>
              <a:rPr lang="de-DE" sz="1400" dirty="0" err="1">
                <a:solidFill>
                  <a:schemeClr val="bg1"/>
                </a:solidFill>
                <a:latin typeface="+mn-lt"/>
              </a:rPr>
              <a:t>needed</a:t>
            </a:r>
            <a:r>
              <a:rPr lang="de-DE" sz="1400" dirty="0">
                <a:solidFill>
                  <a:schemeClr val="bg1"/>
                </a:solidFill>
                <a:latin typeface="+mn-lt"/>
              </a:rPr>
              <a:t> </a:t>
            </a:r>
            <a:r>
              <a:rPr lang="de-DE" sz="1400" dirty="0" err="1">
                <a:solidFill>
                  <a:schemeClr val="bg1"/>
                </a:solidFill>
                <a:latin typeface="+mn-lt"/>
              </a:rPr>
              <a:t>to</a:t>
            </a:r>
            <a:r>
              <a:rPr lang="de-DE" sz="1400" dirty="0">
                <a:solidFill>
                  <a:schemeClr val="bg1"/>
                </a:solidFill>
                <a:latin typeface="+mn-lt"/>
              </a:rPr>
              <a:t> </a:t>
            </a:r>
            <a:r>
              <a:rPr lang="de-DE" sz="1400" dirty="0" err="1">
                <a:solidFill>
                  <a:schemeClr val="bg1"/>
                </a:solidFill>
                <a:latin typeface="+mn-lt"/>
              </a:rPr>
              <a:t>lead</a:t>
            </a:r>
            <a:r>
              <a:rPr lang="de-DE" sz="1400" dirty="0">
                <a:solidFill>
                  <a:schemeClr val="bg1"/>
                </a:solidFill>
                <a:latin typeface="+mn-lt"/>
              </a:rPr>
              <a:t> digital </a:t>
            </a:r>
            <a:r>
              <a:rPr lang="de-DE" sz="1400" dirty="0" err="1">
                <a:solidFill>
                  <a:schemeClr val="bg1"/>
                </a:solidFill>
                <a:latin typeface="+mn-lt"/>
              </a:rPr>
              <a:t>change</a:t>
            </a:r>
            <a:r>
              <a:rPr lang="de-DE" sz="1400" dirty="0">
                <a:solidFill>
                  <a:schemeClr val="bg1"/>
                </a:solidFill>
                <a:latin typeface="+mn-lt"/>
              </a:rPr>
              <a:t> in </a:t>
            </a:r>
            <a:r>
              <a:rPr lang="de-DE" sz="1400" dirty="0" err="1">
                <a:solidFill>
                  <a:schemeClr val="bg1"/>
                </a:solidFill>
                <a:latin typeface="+mn-lt"/>
              </a:rPr>
              <a:t>the</a:t>
            </a:r>
            <a:r>
              <a:rPr lang="de-DE" sz="1400" dirty="0">
                <a:solidFill>
                  <a:schemeClr val="bg1"/>
                </a:solidFill>
                <a:latin typeface="+mn-lt"/>
              </a:rPr>
              <a:t> </a:t>
            </a:r>
            <a:r>
              <a:rPr lang="de-DE" sz="1400" dirty="0" err="1">
                <a:solidFill>
                  <a:schemeClr val="bg1"/>
                </a:solidFill>
                <a:latin typeface="+mn-lt"/>
              </a:rPr>
              <a:t>sector</a:t>
            </a:r>
            <a:endParaRPr lang="de-DE" sz="1400" dirty="0">
              <a:solidFill>
                <a:schemeClr val="bg1"/>
              </a:solidFill>
              <a:latin typeface="+mn-lt"/>
            </a:endParaRPr>
          </a:p>
          <a:p>
            <a:pPr marL="0" indent="0" algn="just">
              <a:lnSpc>
                <a:spcPct val="100000"/>
              </a:lnSpc>
              <a:buNone/>
            </a:pPr>
            <a:r>
              <a:rPr lang="de-DE" sz="1400" b="1" dirty="0">
                <a:solidFill>
                  <a:schemeClr val="bg1"/>
                </a:solidFill>
              </a:rPr>
              <a:t>Target </a:t>
            </a:r>
            <a:r>
              <a:rPr lang="de-DE" sz="1400" b="1" dirty="0" err="1">
                <a:solidFill>
                  <a:schemeClr val="bg1"/>
                </a:solidFill>
              </a:rPr>
              <a:t>Audiences</a:t>
            </a:r>
            <a:r>
              <a:rPr lang="de-DE" sz="1400" dirty="0">
                <a:solidFill>
                  <a:schemeClr val="bg1"/>
                </a:solidFill>
              </a:rPr>
              <a:t>:</a:t>
            </a:r>
          </a:p>
          <a:p>
            <a:pPr marL="663744" lvl="1" indent="-285761" algn="just">
              <a:lnSpc>
                <a:spcPct val="100000"/>
              </a:lnSpc>
              <a:buFont typeface="Arial" panose="020B0604020202020204" pitchFamily="34" charset="0"/>
              <a:buChar char="•"/>
            </a:pPr>
            <a:r>
              <a:rPr lang="de-DE" sz="1400" b="1" dirty="0" err="1">
                <a:solidFill>
                  <a:schemeClr val="bg1"/>
                </a:solidFill>
                <a:latin typeface="+mn-lt"/>
              </a:rPr>
              <a:t>Educators</a:t>
            </a:r>
            <a:r>
              <a:rPr lang="de-DE" sz="1400" dirty="0">
                <a:solidFill>
                  <a:schemeClr val="bg1"/>
                </a:solidFill>
                <a:latin typeface="+mn-lt"/>
              </a:rPr>
              <a:t>: Advance digital </a:t>
            </a:r>
            <a:r>
              <a:rPr lang="de-DE" sz="1400" dirty="0" err="1">
                <a:solidFill>
                  <a:schemeClr val="bg1"/>
                </a:solidFill>
                <a:latin typeface="+mn-lt"/>
              </a:rPr>
              <a:t>skills</a:t>
            </a:r>
            <a:r>
              <a:rPr lang="de-DE" sz="1400" dirty="0">
                <a:solidFill>
                  <a:schemeClr val="bg1"/>
                </a:solidFill>
                <a:latin typeface="+mn-lt"/>
              </a:rPr>
              <a:t> </a:t>
            </a:r>
            <a:r>
              <a:rPr lang="de-DE" sz="1400" dirty="0" err="1">
                <a:solidFill>
                  <a:schemeClr val="bg1"/>
                </a:solidFill>
                <a:latin typeface="+mn-lt"/>
              </a:rPr>
              <a:t>for</a:t>
            </a:r>
            <a:r>
              <a:rPr lang="de-DE" sz="1400" dirty="0">
                <a:solidFill>
                  <a:schemeClr val="bg1"/>
                </a:solidFill>
                <a:latin typeface="+mn-lt"/>
              </a:rPr>
              <a:t> </a:t>
            </a:r>
            <a:r>
              <a:rPr lang="de-DE" sz="1400" dirty="0" err="1">
                <a:solidFill>
                  <a:schemeClr val="bg1"/>
                </a:solidFill>
                <a:latin typeface="+mn-lt"/>
              </a:rPr>
              <a:t>teaching</a:t>
            </a:r>
            <a:r>
              <a:rPr lang="de-DE" sz="1400" dirty="0">
                <a:solidFill>
                  <a:schemeClr val="bg1"/>
                </a:solidFill>
                <a:latin typeface="+mn-lt"/>
              </a:rPr>
              <a:t> and </a:t>
            </a:r>
            <a:r>
              <a:rPr lang="de-DE" sz="1400" dirty="0" err="1">
                <a:solidFill>
                  <a:schemeClr val="bg1"/>
                </a:solidFill>
                <a:latin typeface="+mn-lt"/>
              </a:rPr>
              <a:t>research</a:t>
            </a:r>
            <a:r>
              <a:rPr lang="de-DE" sz="1400" dirty="0">
                <a:solidFill>
                  <a:schemeClr val="bg1"/>
                </a:solidFill>
                <a:latin typeface="+mn-lt"/>
              </a:rPr>
              <a:t>, </a:t>
            </a:r>
            <a:r>
              <a:rPr lang="de-DE" sz="1400" dirty="0" err="1">
                <a:solidFill>
                  <a:schemeClr val="bg1"/>
                </a:solidFill>
                <a:latin typeface="+mn-lt"/>
              </a:rPr>
              <a:t>driving</a:t>
            </a:r>
            <a:r>
              <a:rPr lang="de-DE" sz="1400" dirty="0">
                <a:solidFill>
                  <a:schemeClr val="bg1"/>
                </a:solidFill>
                <a:latin typeface="+mn-lt"/>
              </a:rPr>
              <a:t> </a:t>
            </a:r>
            <a:r>
              <a:rPr lang="de-DE" sz="1400" dirty="0" err="1">
                <a:solidFill>
                  <a:schemeClr val="bg1"/>
                </a:solidFill>
                <a:latin typeface="+mn-lt"/>
              </a:rPr>
              <a:t>innovation</a:t>
            </a:r>
            <a:endParaRPr lang="de-DE" sz="1400" dirty="0">
              <a:solidFill>
                <a:schemeClr val="bg1"/>
              </a:solidFill>
              <a:latin typeface="+mn-lt"/>
            </a:endParaRPr>
          </a:p>
          <a:p>
            <a:pPr marL="663744" lvl="1" indent="-285761" algn="just">
              <a:lnSpc>
                <a:spcPct val="100000"/>
              </a:lnSpc>
              <a:buFont typeface="Arial" panose="020B0604020202020204" pitchFamily="34" charset="0"/>
              <a:buChar char="•"/>
            </a:pPr>
            <a:r>
              <a:rPr lang="de-DE" sz="1400" b="1" dirty="0" err="1">
                <a:solidFill>
                  <a:schemeClr val="bg1"/>
                </a:solidFill>
                <a:latin typeface="+mn-lt"/>
              </a:rPr>
              <a:t>Students</a:t>
            </a:r>
            <a:r>
              <a:rPr lang="de-DE" sz="1400" dirty="0">
                <a:solidFill>
                  <a:schemeClr val="bg1"/>
                </a:solidFill>
                <a:latin typeface="+mn-lt"/>
              </a:rPr>
              <a:t>: </a:t>
            </a:r>
            <a:r>
              <a:rPr lang="de-DE" sz="1400" dirty="0" err="1">
                <a:solidFill>
                  <a:schemeClr val="bg1"/>
                </a:solidFill>
                <a:latin typeface="+mn-lt"/>
              </a:rPr>
              <a:t>Gain</a:t>
            </a:r>
            <a:r>
              <a:rPr lang="de-DE" sz="1400" dirty="0">
                <a:solidFill>
                  <a:schemeClr val="bg1"/>
                </a:solidFill>
                <a:latin typeface="+mn-lt"/>
              </a:rPr>
              <a:t> </a:t>
            </a:r>
            <a:r>
              <a:rPr lang="de-DE" sz="1400" dirty="0" err="1">
                <a:solidFill>
                  <a:schemeClr val="bg1"/>
                </a:solidFill>
                <a:latin typeface="+mn-lt"/>
              </a:rPr>
              <a:t>practical</a:t>
            </a:r>
            <a:r>
              <a:rPr lang="de-DE" sz="1400" dirty="0">
                <a:solidFill>
                  <a:schemeClr val="bg1"/>
                </a:solidFill>
                <a:latin typeface="+mn-lt"/>
              </a:rPr>
              <a:t> </a:t>
            </a:r>
            <a:r>
              <a:rPr lang="de-DE" sz="1400" dirty="0" err="1">
                <a:solidFill>
                  <a:schemeClr val="bg1"/>
                </a:solidFill>
                <a:latin typeface="+mn-lt"/>
              </a:rPr>
              <a:t>experience</a:t>
            </a:r>
            <a:r>
              <a:rPr lang="de-DE" sz="1400" dirty="0">
                <a:solidFill>
                  <a:schemeClr val="bg1"/>
                </a:solidFill>
                <a:latin typeface="+mn-lt"/>
              </a:rPr>
              <a:t> in digital </a:t>
            </a:r>
            <a:r>
              <a:rPr lang="de-DE" sz="1400" dirty="0" err="1">
                <a:solidFill>
                  <a:schemeClr val="bg1"/>
                </a:solidFill>
                <a:latin typeface="+mn-lt"/>
              </a:rPr>
              <a:t>tools</a:t>
            </a:r>
            <a:r>
              <a:rPr lang="de-DE" sz="1400" dirty="0">
                <a:solidFill>
                  <a:schemeClr val="bg1"/>
                </a:solidFill>
                <a:latin typeface="+mn-lt"/>
              </a:rPr>
              <a:t>, </a:t>
            </a:r>
            <a:r>
              <a:rPr lang="de-DE" sz="1400" dirty="0" err="1">
                <a:solidFill>
                  <a:schemeClr val="bg1"/>
                </a:solidFill>
                <a:latin typeface="+mn-lt"/>
              </a:rPr>
              <a:t>increasing</a:t>
            </a:r>
            <a:r>
              <a:rPr lang="de-DE" sz="1400" dirty="0">
                <a:solidFill>
                  <a:schemeClr val="bg1"/>
                </a:solidFill>
                <a:latin typeface="+mn-lt"/>
              </a:rPr>
              <a:t> </a:t>
            </a:r>
            <a:r>
              <a:rPr lang="de-DE" sz="1400" dirty="0" err="1">
                <a:solidFill>
                  <a:schemeClr val="bg1"/>
                </a:solidFill>
                <a:latin typeface="+mn-lt"/>
              </a:rPr>
              <a:t>employability</a:t>
            </a:r>
            <a:endParaRPr lang="de-DE" sz="1400" dirty="0">
              <a:solidFill>
                <a:schemeClr val="bg1"/>
              </a:solidFill>
              <a:latin typeface="+mn-lt"/>
            </a:endParaRPr>
          </a:p>
          <a:p>
            <a:pPr marL="663744" lvl="1" indent="-285761" algn="just">
              <a:lnSpc>
                <a:spcPct val="100000"/>
              </a:lnSpc>
              <a:buFont typeface="Arial" panose="020B0604020202020204" pitchFamily="34" charset="0"/>
              <a:buChar char="•"/>
            </a:pPr>
            <a:r>
              <a:rPr lang="de-DE" sz="1400" b="1" dirty="0">
                <a:solidFill>
                  <a:schemeClr val="bg1"/>
                </a:solidFill>
                <a:latin typeface="+mn-lt"/>
              </a:rPr>
              <a:t>SMEs</a:t>
            </a:r>
            <a:r>
              <a:rPr lang="de-DE" sz="1400" dirty="0">
                <a:solidFill>
                  <a:schemeClr val="bg1"/>
                </a:solidFill>
                <a:latin typeface="+mn-lt"/>
              </a:rPr>
              <a:t>: </a:t>
            </a:r>
            <a:r>
              <a:rPr lang="de-DE" sz="1400" dirty="0" err="1">
                <a:solidFill>
                  <a:schemeClr val="bg1"/>
                </a:solidFill>
                <a:latin typeface="+mn-lt"/>
              </a:rPr>
              <a:t>Improve</a:t>
            </a:r>
            <a:r>
              <a:rPr lang="de-DE" sz="1400" dirty="0">
                <a:solidFill>
                  <a:schemeClr val="bg1"/>
                </a:solidFill>
                <a:latin typeface="+mn-lt"/>
              </a:rPr>
              <a:t> digital </a:t>
            </a:r>
            <a:r>
              <a:rPr lang="de-DE" sz="1400" dirty="0" err="1">
                <a:solidFill>
                  <a:schemeClr val="bg1"/>
                </a:solidFill>
                <a:latin typeface="+mn-lt"/>
              </a:rPr>
              <a:t>innovation</a:t>
            </a:r>
            <a:r>
              <a:rPr lang="de-DE" sz="1400" dirty="0">
                <a:solidFill>
                  <a:schemeClr val="bg1"/>
                </a:solidFill>
                <a:latin typeface="+mn-lt"/>
              </a:rPr>
              <a:t> </a:t>
            </a:r>
            <a:r>
              <a:rPr lang="de-DE" sz="1400" dirty="0" err="1">
                <a:solidFill>
                  <a:schemeClr val="bg1"/>
                </a:solidFill>
                <a:latin typeface="+mn-lt"/>
              </a:rPr>
              <a:t>capabilities</a:t>
            </a:r>
            <a:r>
              <a:rPr lang="de-DE" sz="1400" dirty="0">
                <a:solidFill>
                  <a:schemeClr val="bg1"/>
                </a:solidFill>
                <a:latin typeface="+mn-lt"/>
              </a:rPr>
              <a:t>, </a:t>
            </a:r>
            <a:r>
              <a:rPr lang="de-DE" sz="1400" dirty="0" err="1">
                <a:solidFill>
                  <a:schemeClr val="bg1"/>
                </a:solidFill>
                <a:latin typeface="+mn-lt"/>
              </a:rPr>
              <a:t>competitiveness</a:t>
            </a:r>
            <a:r>
              <a:rPr lang="de-DE" sz="1400" dirty="0">
                <a:solidFill>
                  <a:schemeClr val="bg1"/>
                </a:solidFill>
                <a:latin typeface="+mn-lt"/>
              </a:rPr>
              <a:t>, and </a:t>
            </a:r>
            <a:r>
              <a:rPr lang="de-DE" sz="1400" dirty="0" err="1">
                <a:solidFill>
                  <a:schemeClr val="bg1"/>
                </a:solidFill>
                <a:latin typeface="+mn-lt"/>
              </a:rPr>
              <a:t>resilience</a:t>
            </a:r>
            <a:endParaRPr lang="de-DE" sz="1400" dirty="0">
              <a:solidFill>
                <a:schemeClr val="bg1"/>
              </a:solidFill>
              <a:latin typeface="+mn-lt"/>
            </a:endParaRPr>
          </a:p>
          <a:p>
            <a:pPr marL="377982" lvl="1" indent="0" algn="just"/>
            <a:endParaRPr lang="de-DE" sz="1100" dirty="0">
              <a:latin typeface="+mn-lt"/>
            </a:endParaRPr>
          </a:p>
          <a:p>
            <a:pPr algn="just">
              <a:lnSpc>
                <a:spcPct val="107000"/>
              </a:lnSpc>
              <a:spcAft>
                <a:spcPts val="800"/>
              </a:spcAft>
            </a:pPr>
            <a:endParaRPr lang="en-US" sz="800" dirty="0">
              <a:solidFill>
                <a:srgbClr val="0D1C48"/>
              </a:solidFill>
            </a:endParaRPr>
          </a:p>
        </p:txBody>
      </p:sp>
      <p:sp>
        <p:nvSpPr>
          <p:cNvPr id="2" name="Textfeld 1">
            <a:extLst>
              <a:ext uri="{FF2B5EF4-FFF2-40B4-BE49-F238E27FC236}">
                <a16:creationId xmlns:a16="http://schemas.microsoft.com/office/drawing/2014/main" id="{DC17E2AA-FE32-FA60-8263-E78A43965EDC}"/>
              </a:ext>
            </a:extLst>
          </p:cNvPr>
          <p:cNvSpPr txBox="1"/>
          <p:nvPr/>
        </p:nvSpPr>
        <p:spPr>
          <a:xfrm rot="1354738">
            <a:off x="11846929" y="-520054"/>
            <a:ext cx="1310971" cy="523220"/>
          </a:xfrm>
          <a:prstGeom prst="rect">
            <a:avLst/>
          </a:prstGeom>
          <a:solidFill>
            <a:srgbClr val="F58220"/>
          </a:solidFill>
        </p:spPr>
        <p:txBody>
          <a:bodyPr wrap="square" rtlCol="0">
            <a:spAutoFit/>
          </a:bodyPr>
          <a:lstStyle/>
          <a:p>
            <a:pPr algn="ctr"/>
            <a:r>
              <a:rPr sz="900" b="1" dirty="0">
                <a:solidFill>
                  <a:srgbClr val="0C1D48"/>
                </a:solidFill>
                <a:latin typeface="Arial"/>
              </a:rPr>
              <a:t>MOOC-ready
resource</a:t>
            </a:r>
            <a:endParaRPr lang="de-DE" sz="1400" b="1" dirty="0">
              <a:solidFill>
                <a:srgbClr val="0D1C48"/>
              </a:solidFill>
            </a:endParaRPr>
          </a:p>
        </p:txBody>
      </p:sp>
    </p:spTree>
    <p:extLst>
      <p:ext uri="{BB962C8B-B14F-4D97-AF65-F5344CB8AC3E}">
        <p14:creationId xmlns:p14="http://schemas.microsoft.com/office/powerpoint/2010/main" val="2052178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A8732-4889-B2D8-A0C3-7B45A3848B5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CCF72FB9-4A2E-47B1-CD9C-8C5459389AA5}"/>
              </a:ext>
            </a:extLst>
          </p:cNvPr>
          <p:cNvPicPr>
            <a:picLocks noGrp="1" noChangeAspect="1"/>
          </p:cNvPicPr>
          <p:nvPr>
            <p:ph type="pic" sz="quarter" idx="11"/>
          </p:nvPr>
        </p:nvPicPr>
        <p:blipFill>
          <a:blip r:embed="rId3"/>
          <a:srcRect t="37479" b="37479"/>
          <a:stretch/>
        </p:blipFill>
        <p:spPr/>
      </p:pic>
      <p:sp>
        <p:nvSpPr>
          <p:cNvPr id="17" name="Text Placeholder 16">
            <a:extLst>
              <a:ext uri="{FF2B5EF4-FFF2-40B4-BE49-F238E27FC236}">
                <a16:creationId xmlns:a16="http://schemas.microsoft.com/office/drawing/2014/main" id="{59B79E19-15A9-0D71-3F5D-63EB0C32FD6D}"/>
              </a:ext>
            </a:extLst>
          </p:cNvPr>
          <p:cNvSpPr>
            <a:spLocks noGrp="1"/>
          </p:cNvSpPr>
          <p:nvPr>
            <p:ph type="body" sz="quarter" idx="15"/>
          </p:nvPr>
        </p:nvSpPr>
        <p:spPr/>
        <p:txBody>
          <a:bodyPr/>
          <a:lstStyle/>
          <a:p>
            <a:r>
              <a:rPr lang="en-US" dirty="0"/>
              <a:t>01</a:t>
            </a:r>
          </a:p>
        </p:txBody>
      </p:sp>
      <p:sp>
        <p:nvSpPr>
          <p:cNvPr id="27" name="Text Placeholder 26">
            <a:extLst>
              <a:ext uri="{FF2B5EF4-FFF2-40B4-BE49-F238E27FC236}">
                <a16:creationId xmlns:a16="http://schemas.microsoft.com/office/drawing/2014/main" id="{87B98C76-29B6-E252-6E25-00364C8F1EFF}"/>
              </a:ext>
            </a:extLst>
          </p:cNvPr>
          <p:cNvSpPr>
            <a:spLocks noGrp="1"/>
          </p:cNvSpPr>
          <p:nvPr>
            <p:ph type="body" sz="quarter" idx="29"/>
          </p:nvPr>
        </p:nvSpPr>
        <p:spPr/>
        <p:txBody>
          <a:bodyPr/>
          <a:lstStyle/>
          <a:p>
            <a:r>
              <a:rPr lang="en-US" dirty="0"/>
              <a:t>02</a:t>
            </a:r>
          </a:p>
        </p:txBody>
      </p:sp>
      <p:sp>
        <p:nvSpPr>
          <p:cNvPr id="28" name="Text Placeholder 27">
            <a:extLst>
              <a:ext uri="{FF2B5EF4-FFF2-40B4-BE49-F238E27FC236}">
                <a16:creationId xmlns:a16="http://schemas.microsoft.com/office/drawing/2014/main" id="{B8A4812C-8A5A-2662-AF11-54CC628FD227}"/>
              </a:ext>
            </a:extLst>
          </p:cNvPr>
          <p:cNvSpPr>
            <a:spLocks noGrp="1"/>
          </p:cNvSpPr>
          <p:nvPr>
            <p:ph type="body" sz="quarter" idx="31"/>
          </p:nvPr>
        </p:nvSpPr>
        <p:spPr/>
        <p:txBody>
          <a:bodyPr/>
          <a:lstStyle/>
          <a:p>
            <a:r>
              <a:rPr lang="en-US" dirty="0"/>
              <a:t>03</a:t>
            </a:r>
          </a:p>
        </p:txBody>
      </p:sp>
      <p:sp>
        <p:nvSpPr>
          <p:cNvPr id="23" name="Text Placeholder 22">
            <a:extLst>
              <a:ext uri="{FF2B5EF4-FFF2-40B4-BE49-F238E27FC236}">
                <a16:creationId xmlns:a16="http://schemas.microsoft.com/office/drawing/2014/main" id="{3FA2880F-FA57-5753-834A-3DD817CEB520}"/>
              </a:ext>
            </a:extLst>
          </p:cNvPr>
          <p:cNvSpPr>
            <a:spLocks noGrp="1"/>
          </p:cNvSpPr>
          <p:nvPr>
            <p:ph type="body" sz="quarter" idx="32"/>
          </p:nvPr>
        </p:nvSpPr>
        <p:spPr>
          <a:prstGeom prst="rect">
            <a:avLst/>
          </a:prstGeom>
        </p:spPr>
        <p:txBody>
          <a:bodyPr/>
          <a:lstStyle/>
          <a:p>
            <a:r>
              <a:rPr sz="1600" dirty="0">
                <a:solidFill>
                  <a:srgbClr val="0C1D48"/>
                </a:solidFill>
                <a:latin typeface="Arial"/>
              </a:rPr>
              <a:t>Blockchain and traceability systems for the F&amp;B sector
(optional technology track)</a:t>
            </a:r>
          </a:p>
        </p:txBody>
      </p:sp>
      <p:sp>
        <p:nvSpPr>
          <p:cNvPr id="29" name="Text Placeholder 28">
            <a:extLst>
              <a:ext uri="{FF2B5EF4-FFF2-40B4-BE49-F238E27FC236}">
                <a16:creationId xmlns:a16="http://schemas.microsoft.com/office/drawing/2014/main" id="{2DED19EE-0C71-5561-F602-F882357065B9}"/>
              </a:ext>
            </a:extLst>
          </p:cNvPr>
          <p:cNvSpPr>
            <a:spLocks noGrp="1"/>
          </p:cNvSpPr>
          <p:nvPr>
            <p:ph type="body" sz="quarter" idx="33"/>
          </p:nvPr>
        </p:nvSpPr>
        <p:spPr/>
        <p:txBody>
          <a:bodyPr/>
          <a:lstStyle/>
          <a:p>
            <a:r>
              <a:rPr lang="en-US" dirty="0"/>
              <a:t>04</a:t>
            </a:r>
          </a:p>
        </p:txBody>
      </p:sp>
      <p:sp>
        <p:nvSpPr>
          <p:cNvPr id="12" name="Rectangle 11">
            <a:extLst>
              <a:ext uri="{FF2B5EF4-FFF2-40B4-BE49-F238E27FC236}">
                <a16:creationId xmlns:a16="http://schemas.microsoft.com/office/drawing/2014/main" id="{B376CD4F-B684-4D31-138F-0CFFCDACE7E2}"/>
              </a:ext>
            </a:extLst>
          </p:cNvPr>
          <p:cNvSpPr/>
          <p:nvPr/>
        </p:nvSpPr>
        <p:spPr>
          <a:xfrm>
            <a:off x="345172" y="1007603"/>
            <a:ext cx="2974383"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FEF89BEB-D764-103A-0F23-D9CE1D382CD8}"/>
              </a:ext>
            </a:extLst>
          </p:cNvPr>
          <p:cNvSpPr txBox="1"/>
          <p:nvPr/>
        </p:nvSpPr>
        <p:spPr>
          <a:xfrm>
            <a:off x="529195" y="1059901"/>
            <a:ext cx="2577693" cy="646331"/>
          </a:xfrm>
          <a:prstGeom prst="rect">
            <a:avLst/>
          </a:prstGeom>
          <a:noFill/>
        </p:spPr>
        <p:txBody>
          <a:bodyPr wrap="none" rtlCol="0">
            <a:spAutoFit/>
          </a:bodyPr>
          <a:lstStyle/>
          <a:p>
            <a:r>
              <a:rPr lang="en-US" sz="3600" b="1" spc="324" dirty="0">
                <a:solidFill>
                  <a:srgbClr val="F58220"/>
                </a:solidFill>
                <a:latin typeface="Calibri" panose="020F0502020204030204" pitchFamily="34" charset="0"/>
                <a:cs typeface="Calibri" panose="020F0502020204030204" pitchFamily="34" charset="0"/>
              </a:rPr>
              <a:t>CONTENTS</a:t>
            </a:r>
          </a:p>
        </p:txBody>
      </p:sp>
      <p:grpSp>
        <p:nvGrpSpPr>
          <p:cNvPr id="5" name="Group 4">
            <a:extLst>
              <a:ext uri="{FF2B5EF4-FFF2-40B4-BE49-F238E27FC236}">
                <a16:creationId xmlns:a16="http://schemas.microsoft.com/office/drawing/2014/main" id="{B070512A-731D-B033-CF43-AE1ED901636B}"/>
              </a:ext>
            </a:extLst>
          </p:cNvPr>
          <p:cNvGrpSpPr/>
          <p:nvPr/>
        </p:nvGrpSpPr>
        <p:grpSpPr>
          <a:xfrm rot="14850580">
            <a:off x="9666130" y="1212997"/>
            <a:ext cx="2116321" cy="1553691"/>
            <a:chOff x="-3210224" y="5270177"/>
            <a:chExt cx="620531" cy="455561"/>
          </a:xfrm>
        </p:grpSpPr>
        <p:sp>
          <p:nvSpPr>
            <p:cNvPr id="6" name="Freeform 5">
              <a:extLst>
                <a:ext uri="{FF2B5EF4-FFF2-40B4-BE49-F238E27FC236}">
                  <a16:creationId xmlns:a16="http://schemas.microsoft.com/office/drawing/2014/main" id="{BE052BA3-5B44-90EA-49D1-B6EFC9D80A71}"/>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7" name="Freeform 6">
              <a:extLst>
                <a:ext uri="{FF2B5EF4-FFF2-40B4-BE49-F238E27FC236}">
                  <a16:creationId xmlns:a16="http://schemas.microsoft.com/office/drawing/2014/main" id="{AA9970E8-B677-EA07-3773-815F4D7C0BD5}"/>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8" name="Freeform 7">
              <a:extLst>
                <a:ext uri="{FF2B5EF4-FFF2-40B4-BE49-F238E27FC236}">
                  <a16:creationId xmlns:a16="http://schemas.microsoft.com/office/drawing/2014/main" id="{1588F408-F715-04DE-B5D7-723CD06DC264}"/>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9" name="Freeform 8">
              <a:extLst>
                <a:ext uri="{FF2B5EF4-FFF2-40B4-BE49-F238E27FC236}">
                  <a16:creationId xmlns:a16="http://schemas.microsoft.com/office/drawing/2014/main" id="{782C5FE9-4245-A33D-0660-1CD43CD2AD1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10" name="Freeform 9">
              <a:extLst>
                <a:ext uri="{FF2B5EF4-FFF2-40B4-BE49-F238E27FC236}">
                  <a16:creationId xmlns:a16="http://schemas.microsoft.com/office/drawing/2014/main" id="{106B8B06-1FDF-7DC7-A973-2AFF933F0B50}"/>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1A6E5D6D-971F-83A0-5F8A-37D923F0A7EC}"/>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sp>
        <p:nvSpPr>
          <p:cNvPr id="24" name="Text Placeholder 14">
            <a:extLst>
              <a:ext uri="{FF2B5EF4-FFF2-40B4-BE49-F238E27FC236}">
                <a16:creationId xmlns:a16="http://schemas.microsoft.com/office/drawing/2014/main" id="{95CCA4F1-7467-F95D-625F-DE92C978AA42}"/>
              </a:ext>
            </a:extLst>
          </p:cNvPr>
          <p:cNvSpPr>
            <a:spLocks noGrp="1"/>
          </p:cNvSpPr>
          <p:nvPr>
            <p:ph type="body" sz="quarter" idx="14"/>
          </p:nvPr>
        </p:nvSpPr>
        <p:spPr>
          <a:xfrm>
            <a:off x="3102488" y="2374894"/>
            <a:ext cx="7646734" cy="566444"/>
          </a:xfrm>
          <a:prstGeom prst="rect">
            <a:avLst/>
          </a:prstGeom>
        </p:spPr>
        <p:txBody>
          <a:bodyPr/>
          <a:lstStyle/>
          <a:p>
            <a:r>
              <a:rPr lang="en-US" dirty="0"/>
              <a:t>Introduction</a:t>
            </a:r>
          </a:p>
        </p:txBody>
      </p:sp>
      <p:sp>
        <p:nvSpPr>
          <p:cNvPr id="26" name="Text Placeholder 20">
            <a:extLst>
              <a:ext uri="{FF2B5EF4-FFF2-40B4-BE49-F238E27FC236}">
                <a16:creationId xmlns:a16="http://schemas.microsoft.com/office/drawing/2014/main" id="{5ACA08E4-2621-1D09-3701-93A8813E3CAA}"/>
              </a:ext>
            </a:extLst>
          </p:cNvPr>
          <p:cNvSpPr>
            <a:spLocks noGrp="1"/>
          </p:cNvSpPr>
          <p:nvPr>
            <p:ph type="body" sz="quarter" idx="30"/>
          </p:nvPr>
        </p:nvSpPr>
        <p:spPr>
          <a:xfrm>
            <a:off x="3102488" y="2966450"/>
            <a:ext cx="7646734" cy="566444"/>
          </a:xfrm>
          <a:prstGeom prst="rect">
            <a:avLst/>
          </a:prstGeom>
        </p:spPr>
        <p:txBody>
          <a:bodyPr/>
          <a:lstStyle/>
          <a:p>
            <a:r>
              <a:rPr sz="1800" dirty="0">
                <a:solidFill>
                  <a:srgbClr val="0C1D48"/>
                </a:solidFill>
                <a:latin typeface="Arial"/>
              </a:rPr>
              <a:t>Challenges of the Food &amp; Beverage Sector</a:t>
            </a:r>
          </a:p>
        </p:txBody>
      </p:sp>
      <p:sp>
        <p:nvSpPr>
          <p:cNvPr id="2" name="Text Placeholder 28">
            <a:extLst>
              <a:ext uri="{FF2B5EF4-FFF2-40B4-BE49-F238E27FC236}">
                <a16:creationId xmlns:a16="http://schemas.microsoft.com/office/drawing/2014/main" id="{50867C73-6E5A-27A6-276C-9A01E04210B5}"/>
              </a:ext>
            </a:extLst>
          </p:cNvPr>
          <p:cNvSpPr txBox="1">
            <a:spLocks/>
          </p:cNvSpPr>
          <p:nvPr/>
        </p:nvSpPr>
        <p:spPr>
          <a:xfrm>
            <a:off x="2265790" y="4803387"/>
            <a:ext cx="700387" cy="566443"/>
          </a:xfrm>
          <a:prstGeom prst="rect">
            <a:avLst/>
          </a:prstGeom>
          <a:noFill/>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rgbClr val="00AAD3"/>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05</a:t>
            </a:r>
          </a:p>
        </p:txBody>
      </p:sp>
      <p:sp>
        <p:nvSpPr>
          <p:cNvPr id="14" name="Text Placeholder 24">
            <a:extLst>
              <a:ext uri="{FF2B5EF4-FFF2-40B4-BE49-F238E27FC236}">
                <a16:creationId xmlns:a16="http://schemas.microsoft.com/office/drawing/2014/main" id="{793441A2-7C5C-A32D-95F0-6F0A63F1231D}"/>
              </a:ext>
            </a:extLst>
          </p:cNvPr>
          <p:cNvSpPr txBox="1">
            <a:spLocks/>
          </p:cNvSpPr>
          <p:nvPr/>
        </p:nvSpPr>
        <p:spPr>
          <a:xfrm>
            <a:off x="3100532" y="4187135"/>
            <a:ext cx="7646734" cy="566444"/>
          </a:xfrm>
          <a:prstGeom prst="rect">
            <a:avLst/>
          </a:prstGeom>
        </p:spPr>
        <p:txBody>
          <a:bodyPr anchor="ctr">
            <a:noAutofit/>
          </a:bodyPr>
          <a:lstStyle>
            <a:lvl1pPr marL="0" indent="0" algn="l" defTabSz="914400" rtl="0" eaLnBrk="1" latinLnBrk="0" hangingPunct="1">
              <a:lnSpc>
                <a:spcPct val="100000"/>
              </a:lnSpc>
              <a:spcBef>
                <a:spcPts val="0"/>
              </a:spcBef>
              <a:buFont typeface="Arial" panose="020B0604020202020204" pitchFamily="34" charset="0"/>
              <a:buNone/>
              <a:defRPr sz="2200" kern="1200" baseline="0">
                <a:solidFill>
                  <a:srgbClr val="0D1C48"/>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Who leads the change</a:t>
            </a:r>
          </a:p>
        </p:txBody>
      </p:sp>
      <p:sp>
        <p:nvSpPr>
          <p:cNvPr id="15" name="Text Placeholder 24">
            <a:extLst>
              <a:ext uri="{FF2B5EF4-FFF2-40B4-BE49-F238E27FC236}">
                <a16:creationId xmlns:a16="http://schemas.microsoft.com/office/drawing/2014/main" id="{1691189C-9357-CDB7-8A0A-999DCE0EC92E}"/>
              </a:ext>
            </a:extLst>
          </p:cNvPr>
          <p:cNvSpPr txBox="1">
            <a:spLocks/>
          </p:cNvSpPr>
          <p:nvPr/>
        </p:nvSpPr>
        <p:spPr>
          <a:xfrm>
            <a:off x="3102488" y="4778691"/>
            <a:ext cx="7646734" cy="566444"/>
          </a:xfrm>
          <a:prstGeom prst="rect">
            <a:avLst/>
          </a:prstGeom>
        </p:spPr>
        <p:txBody>
          <a:bodyPr anchor="ctr">
            <a:noAutofit/>
          </a:bodyPr>
          <a:lstStyle>
            <a:lvl1pPr marL="0" indent="0" algn="l" defTabSz="914400" rtl="0" eaLnBrk="1" latinLnBrk="0" hangingPunct="1">
              <a:lnSpc>
                <a:spcPct val="100000"/>
              </a:lnSpc>
              <a:spcBef>
                <a:spcPts val="0"/>
              </a:spcBef>
              <a:buFont typeface="Arial" panose="020B0604020202020204" pitchFamily="34" charset="0"/>
              <a:buNone/>
              <a:defRPr sz="2200" kern="1200" baseline="0">
                <a:solidFill>
                  <a:srgbClr val="0D1C48"/>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800" dirty="0">
                <a:solidFill>
                  <a:srgbClr val="0C1D48"/>
                </a:solidFill>
                <a:latin typeface="Arial"/>
              </a:rPr>
              <a:t>Conclusion and reflection</a:t>
            </a:r>
          </a:p>
        </p:txBody>
      </p:sp>
    </p:spTree>
    <p:extLst>
      <p:ext uri="{BB962C8B-B14F-4D97-AF65-F5344CB8AC3E}">
        <p14:creationId xmlns:p14="http://schemas.microsoft.com/office/powerpoint/2010/main" val="3437538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8">
            <a:extLst>
              <a:ext uri="{FF2B5EF4-FFF2-40B4-BE49-F238E27FC236}">
                <a16:creationId xmlns:a16="http://schemas.microsoft.com/office/drawing/2014/main" id="{8D23794D-7C5D-ACBF-7107-3A7857B096E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6508" b="16508"/>
          <a:stretch>
            <a:fill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722297" y="3429000"/>
            <a:ext cx="3901131"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906320" y="3481298"/>
            <a:ext cx="3218510" cy="646331"/>
          </a:xfrm>
          <a:prstGeom prst="rect">
            <a:avLst/>
          </a:prstGeom>
          <a:noFill/>
        </p:spPr>
        <p:txBody>
          <a:bodyPr wrap="none" rtlCol="0">
            <a:spAutoFit/>
          </a:bodyPr>
          <a:lstStyle/>
          <a:p>
            <a:r>
              <a:rPr lang="en-US" sz="3600" b="1" dirty="0">
                <a:solidFill>
                  <a:srgbClr val="F58220"/>
                </a:solidFill>
                <a:latin typeface="Calibri" panose="020F0502020204030204" pitchFamily="34" charset="0"/>
                <a:cs typeface="Calibri" panose="020F0502020204030204" pitchFamily="34" charset="0"/>
              </a:rPr>
              <a:t>INTRODUCTION</a:t>
            </a:r>
          </a:p>
        </p:txBody>
      </p:sp>
    </p:spTree>
    <p:extLst>
      <p:ext uri="{BB962C8B-B14F-4D97-AF65-F5344CB8AC3E}">
        <p14:creationId xmlns:p14="http://schemas.microsoft.com/office/powerpoint/2010/main" val="3559636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D2984-AEC9-25A1-61A8-D8757490D3A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1A48CB-343B-4AE4-C363-67198A4D1DFE}"/>
              </a:ext>
            </a:extLst>
          </p:cNvPr>
          <p:cNvSpPr>
            <a:spLocks noGrp="1"/>
          </p:cNvSpPr>
          <p:nvPr>
            <p:ph type="body" sz="quarter" idx="16"/>
          </p:nvPr>
        </p:nvSpPr>
        <p:spPr>
          <a:prstGeom prst="rect">
            <a:avLst/>
          </a:prstGeom>
        </p:spPr>
        <p:txBody>
          <a:bodyPr/>
          <a:lstStyle/>
          <a:p>
            <a:r>
              <a:rPr lang="en-US" dirty="0"/>
              <a:t>INTRODUCTION</a:t>
            </a:r>
          </a:p>
        </p:txBody>
      </p:sp>
      <p:sp>
        <p:nvSpPr>
          <p:cNvPr id="6" name="Text Placeholder 2">
            <a:extLst>
              <a:ext uri="{FF2B5EF4-FFF2-40B4-BE49-F238E27FC236}">
                <a16:creationId xmlns:a16="http://schemas.microsoft.com/office/drawing/2014/main" id="{F045BC13-00EB-34B0-C52D-2B14991F45E0}"/>
              </a:ext>
            </a:extLst>
          </p:cNvPr>
          <p:cNvSpPr>
            <a:spLocks noGrp="1"/>
          </p:cNvSpPr>
          <p:nvPr>
            <p:ph type="body" sz="quarter" idx="19"/>
          </p:nvPr>
        </p:nvSpPr>
        <p:spPr>
          <a:xfrm>
            <a:off x="1018945" y="1630548"/>
            <a:ext cx="9556290" cy="4250335"/>
          </a:xfrm>
          <a:prstGeom prst="rect">
            <a:avLst/>
          </a:prstGeom>
        </p:spPr>
        <p:txBody>
          <a:bodyPr/>
          <a:lstStyle/>
          <a:p>
            <a:pPr marL="0" indent="0" algn="just">
              <a:lnSpc>
                <a:spcPct val="100000"/>
              </a:lnSpc>
              <a:spcAft>
                <a:spcPts val="800"/>
              </a:spcAft>
            </a:pPr>
            <a:r>
              <a:rPr lang="en-US" dirty="0"/>
              <a:t>Objective</a:t>
            </a:r>
          </a:p>
          <a:p>
            <a:pPr marL="285750" indent="-285750" algn="just">
              <a:lnSpc>
                <a:spcPct val="100000"/>
              </a:lnSpc>
              <a:buFont typeface="Arial" panose="020B0604020202020204" pitchFamily="34" charset="0"/>
              <a:buChar char="•"/>
            </a:pPr>
            <a:r>
              <a:rPr lang="de-DE" b="0" i="0" u="none" strike="noStrike" dirty="0" err="1">
                <a:effectLst/>
              </a:rPr>
              <a:t>To</a:t>
            </a:r>
            <a:r>
              <a:rPr lang="de-DE" b="0" i="0" u="none" strike="noStrike" dirty="0">
                <a:effectLst/>
              </a:rPr>
              <a:t> </a:t>
            </a:r>
            <a:r>
              <a:rPr lang="de-DE" b="0" i="0" u="none" strike="noStrike" dirty="0" err="1">
                <a:effectLst/>
              </a:rPr>
              <a:t>empower</a:t>
            </a:r>
            <a:r>
              <a:rPr lang="de-DE" b="0" i="0" u="none" strike="noStrike" dirty="0">
                <a:effectLst/>
              </a:rPr>
              <a:t> </a:t>
            </a:r>
            <a:r>
              <a:rPr lang="de-DE" b="0" i="0" u="none" strike="noStrike" dirty="0" err="1">
                <a:effectLst/>
              </a:rPr>
              <a:t>students</a:t>
            </a:r>
            <a:r>
              <a:rPr lang="de-DE" b="0" i="0" u="none" strike="noStrike" dirty="0">
                <a:effectLst/>
              </a:rPr>
              <a:t> and SMEs </a:t>
            </a:r>
            <a:r>
              <a:rPr lang="de-DE" b="0" i="0" u="none" strike="noStrike" dirty="0" err="1">
                <a:effectLst/>
              </a:rPr>
              <a:t>with</a:t>
            </a:r>
            <a:r>
              <a:rPr lang="de-DE" b="0" i="0" u="none" strike="noStrike" dirty="0">
                <a:effectLst/>
              </a:rPr>
              <a:t> </a:t>
            </a:r>
            <a:r>
              <a:rPr lang="de-DE" b="0" i="0" u="none" strike="noStrike" dirty="0" err="1">
                <a:effectLst/>
              </a:rPr>
              <a:t>the</a:t>
            </a:r>
            <a:r>
              <a:rPr lang="de-DE" b="0" i="0" u="none" strike="noStrike" dirty="0">
                <a:effectLst/>
              </a:rPr>
              <a:t> </a:t>
            </a:r>
            <a:r>
              <a:rPr lang="de-DE" b="1" i="0" u="none" strike="noStrike" dirty="0" err="1">
                <a:effectLst/>
              </a:rPr>
              <a:t>knowledge</a:t>
            </a:r>
            <a:r>
              <a:rPr lang="de-DE" b="1" i="0" u="none" strike="noStrike" dirty="0">
                <a:effectLst/>
              </a:rPr>
              <a:t>, </a:t>
            </a:r>
            <a:r>
              <a:rPr lang="de-DE" b="1" i="0" u="none" strike="noStrike" dirty="0" err="1">
                <a:effectLst/>
              </a:rPr>
              <a:t>skills</a:t>
            </a:r>
            <a:r>
              <a:rPr lang="de-DE" b="1" i="0" u="none" strike="noStrike" dirty="0">
                <a:effectLst/>
              </a:rPr>
              <a:t>, and </a:t>
            </a:r>
            <a:r>
              <a:rPr lang="de-DE" b="1" i="0" u="none" strike="noStrike" dirty="0" err="1">
                <a:effectLst/>
              </a:rPr>
              <a:t>mindset</a:t>
            </a:r>
            <a:r>
              <a:rPr lang="de-DE" b="1" i="0" u="none" strike="noStrike" dirty="0">
                <a:effectLst/>
              </a:rPr>
              <a:t> </a:t>
            </a:r>
            <a:r>
              <a:rPr lang="de-DE" b="0" i="0" u="none" strike="noStrike" dirty="0" err="1">
                <a:effectLst/>
              </a:rPr>
              <a:t>required</a:t>
            </a:r>
            <a:r>
              <a:rPr lang="de-DE" b="0" i="0" u="none" strike="noStrike" dirty="0">
                <a:effectLst/>
              </a:rPr>
              <a:t> </a:t>
            </a:r>
            <a:r>
              <a:rPr lang="de-DE" b="0" i="0" u="none" strike="noStrike" dirty="0" err="1">
                <a:effectLst/>
              </a:rPr>
              <a:t>to</a:t>
            </a:r>
            <a:r>
              <a:rPr lang="de-DE" b="0" i="0" u="none" strike="noStrike" dirty="0">
                <a:effectLst/>
              </a:rPr>
              <a:t> </a:t>
            </a:r>
            <a:r>
              <a:rPr lang="de-DE" b="0" i="0" u="none" strike="noStrike" dirty="0" err="1">
                <a:effectLst/>
              </a:rPr>
              <a:t>successfully</a:t>
            </a:r>
            <a:r>
              <a:rPr lang="de-DE" b="0" i="0" u="none" strike="noStrike" dirty="0">
                <a:effectLst/>
              </a:rPr>
              <a:t> </a:t>
            </a:r>
            <a:r>
              <a:rPr lang="de-DE" b="1" i="0" u="none" strike="noStrike" dirty="0" err="1">
                <a:effectLst/>
              </a:rPr>
              <a:t>navigate</a:t>
            </a:r>
            <a:r>
              <a:rPr lang="de-DE" b="1" i="0" u="none" strike="noStrike" dirty="0">
                <a:effectLst/>
              </a:rPr>
              <a:t> and </a:t>
            </a:r>
            <a:r>
              <a:rPr lang="de-DE" b="1" i="0" u="none" strike="noStrike" dirty="0" err="1">
                <a:effectLst/>
              </a:rPr>
              <a:t>lead</a:t>
            </a:r>
            <a:r>
              <a:rPr lang="de-DE" b="1" i="0" u="none" strike="noStrike" dirty="0">
                <a:effectLst/>
              </a:rPr>
              <a:t> digital </a:t>
            </a:r>
            <a:r>
              <a:rPr lang="de-DE" b="1" i="0" u="none" strike="noStrike" dirty="0" err="1">
                <a:effectLst/>
              </a:rPr>
              <a:t>transformation</a:t>
            </a:r>
            <a:r>
              <a:rPr lang="de-DE" b="1" i="0" u="none" strike="noStrike" dirty="0">
                <a:effectLst/>
              </a:rPr>
              <a:t> </a:t>
            </a:r>
            <a:r>
              <a:rPr lang="de-DE" b="0" i="0" u="none" strike="noStrike" dirty="0" err="1">
                <a:effectLst/>
              </a:rPr>
              <a:t>processes</a:t>
            </a:r>
            <a:r>
              <a:rPr lang="de-DE" b="0" i="0" u="none" strike="noStrike" dirty="0">
                <a:effectLst/>
              </a:rPr>
              <a:t> in </a:t>
            </a:r>
            <a:r>
              <a:rPr lang="de-DE" b="0" i="0" u="none" strike="noStrike" dirty="0" err="1">
                <a:effectLst/>
              </a:rPr>
              <a:t>the</a:t>
            </a:r>
            <a:r>
              <a:rPr lang="de-DE" b="0" i="0" u="none" strike="noStrike" dirty="0">
                <a:effectLst/>
              </a:rPr>
              <a:t> Food &amp; Beverage </a:t>
            </a:r>
            <a:r>
              <a:rPr lang="de-DE" b="0" i="0" u="none" strike="noStrike" dirty="0" err="1">
                <a:effectLst/>
              </a:rPr>
              <a:t>sector</a:t>
            </a:r>
            <a:endParaRPr lang="de-DE" b="0" i="0" u="none" strike="noStrike" dirty="0">
              <a:effectLst/>
            </a:endParaRPr>
          </a:p>
          <a:p>
            <a:pPr marL="0" indent="0" algn="just">
              <a:lnSpc>
                <a:spcPct val="100000"/>
              </a:lnSpc>
            </a:pPr>
            <a:endParaRPr lang="de-DE" b="0" i="0" u="none" strike="noStrike" dirty="0">
              <a:effectLst/>
            </a:endParaRPr>
          </a:p>
          <a:p>
            <a:pPr marL="0" indent="0" algn="just">
              <a:lnSpc>
                <a:spcPct val="100000"/>
              </a:lnSpc>
            </a:pPr>
            <a:r>
              <a:rPr lang="de-DE" kern="100" dirty="0">
                <a:ea typeface="Aptos" panose="020B0004020202020204" pitchFamily="34" charset="0"/>
                <a:cs typeface="Calibri" panose="020F0502020204030204" pitchFamily="34" charset="0"/>
              </a:rPr>
              <a:t>Outcomes</a:t>
            </a:r>
          </a:p>
          <a:p>
            <a:pPr marL="342900" indent="-342900" algn="just">
              <a:lnSpc>
                <a:spcPct val="100000"/>
              </a:lnSpc>
              <a:buFont typeface="Arial" panose="020B0604020202020204" pitchFamily="34" charset="0"/>
              <a:buChar char="•"/>
            </a:pPr>
            <a:r>
              <a:rPr lang="de-DE" dirty="0" err="1"/>
              <a:t>Students</a:t>
            </a:r>
            <a:r>
              <a:rPr lang="de-DE" dirty="0"/>
              <a:t> </a:t>
            </a:r>
            <a:r>
              <a:rPr lang="de-DE" dirty="0" err="1"/>
              <a:t>gain</a:t>
            </a:r>
            <a:r>
              <a:rPr lang="de-DE" dirty="0"/>
              <a:t> </a:t>
            </a:r>
            <a:r>
              <a:rPr lang="de-DE" b="1" dirty="0" err="1"/>
              <a:t>practical</a:t>
            </a:r>
            <a:r>
              <a:rPr lang="de-DE" b="1" dirty="0"/>
              <a:t> </a:t>
            </a:r>
            <a:r>
              <a:rPr lang="de-DE" b="1" dirty="0" err="1"/>
              <a:t>experience</a:t>
            </a:r>
            <a:r>
              <a:rPr lang="de-DE" b="1" dirty="0"/>
              <a:t> </a:t>
            </a:r>
            <a:r>
              <a:rPr lang="de-DE" dirty="0"/>
              <a:t>in digital </a:t>
            </a:r>
            <a:r>
              <a:rPr lang="de-DE" dirty="0" err="1"/>
              <a:t>transformation</a:t>
            </a:r>
            <a:r>
              <a:rPr lang="de-DE" dirty="0"/>
              <a:t> </a:t>
            </a:r>
            <a:r>
              <a:rPr lang="de-DE" dirty="0" err="1"/>
              <a:t>tools</a:t>
            </a:r>
            <a:r>
              <a:rPr lang="de-DE" dirty="0"/>
              <a:t> and </a:t>
            </a:r>
            <a:r>
              <a:rPr lang="de-DE" dirty="0" err="1"/>
              <a:t>methods</a:t>
            </a:r>
            <a:endParaRPr lang="de-DE" dirty="0"/>
          </a:p>
          <a:p>
            <a:pPr marL="342900" indent="-342900" algn="just">
              <a:lnSpc>
                <a:spcPct val="100000"/>
              </a:lnSpc>
              <a:buFont typeface="Arial" panose="020B0604020202020204" pitchFamily="34" charset="0"/>
              <a:buChar char="•"/>
            </a:pPr>
            <a:r>
              <a:rPr lang="de-DE" dirty="0"/>
              <a:t>SMEs </a:t>
            </a:r>
            <a:r>
              <a:rPr lang="de-DE" dirty="0" err="1"/>
              <a:t>improve</a:t>
            </a:r>
            <a:r>
              <a:rPr lang="de-DE" dirty="0"/>
              <a:t> </a:t>
            </a:r>
            <a:r>
              <a:rPr lang="de-DE" b="1" dirty="0"/>
              <a:t>digital </a:t>
            </a:r>
            <a:r>
              <a:rPr lang="de-DE" b="1" dirty="0" err="1"/>
              <a:t>readiness</a:t>
            </a:r>
            <a:r>
              <a:rPr lang="de-DE" b="1" dirty="0"/>
              <a:t>, </a:t>
            </a:r>
            <a:r>
              <a:rPr lang="de-DE" b="1" dirty="0" err="1"/>
              <a:t>innovation</a:t>
            </a:r>
            <a:r>
              <a:rPr lang="de-DE" b="1" dirty="0"/>
              <a:t> </a:t>
            </a:r>
            <a:r>
              <a:rPr lang="de-DE" b="1" dirty="0" err="1"/>
              <a:t>capability</a:t>
            </a:r>
            <a:r>
              <a:rPr lang="de-DE" b="1" dirty="0"/>
              <a:t>, and </a:t>
            </a:r>
            <a:r>
              <a:rPr lang="de-DE" b="1" dirty="0" err="1"/>
              <a:t>resilience</a:t>
            </a:r>
            <a:endParaRPr lang="de-DE" b="1" dirty="0"/>
          </a:p>
          <a:p>
            <a:pPr marL="342900" indent="-342900" algn="just">
              <a:lnSpc>
                <a:spcPct val="100000"/>
              </a:lnSpc>
              <a:buFont typeface="Arial" panose="020B0604020202020204" pitchFamily="34" charset="0"/>
              <a:buChar char="•"/>
            </a:pPr>
            <a:r>
              <a:rPr lang="de-DE" dirty="0" err="1"/>
              <a:t>Educators</a:t>
            </a:r>
            <a:r>
              <a:rPr lang="de-DE" dirty="0"/>
              <a:t> </a:t>
            </a:r>
            <a:r>
              <a:rPr lang="de-DE" b="1" dirty="0" err="1"/>
              <a:t>integrate</a:t>
            </a:r>
            <a:r>
              <a:rPr lang="de-DE" b="1" dirty="0"/>
              <a:t> digital </a:t>
            </a:r>
            <a:r>
              <a:rPr lang="de-DE" b="1" dirty="0" err="1"/>
              <a:t>change</a:t>
            </a:r>
            <a:r>
              <a:rPr lang="de-DE" b="1" dirty="0"/>
              <a:t> </a:t>
            </a:r>
            <a:r>
              <a:rPr lang="de-DE" b="1" dirty="0" err="1"/>
              <a:t>management</a:t>
            </a:r>
            <a:r>
              <a:rPr lang="de-DE" b="1" dirty="0"/>
              <a:t> </a:t>
            </a:r>
            <a:r>
              <a:rPr lang="de-DE" dirty="0" err="1"/>
              <a:t>into</a:t>
            </a:r>
            <a:r>
              <a:rPr lang="de-DE" dirty="0"/>
              <a:t> </a:t>
            </a:r>
            <a:r>
              <a:rPr lang="de-DE" dirty="0" err="1"/>
              <a:t>their</a:t>
            </a:r>
            <a:r>
              <a:rPr lang="de-DE" dirty="0"/>
              <a:t> </a:t>
            </a:r>
            <a:r>
              <a:rPr lang="de-DE" dirty="0" err="1"/>
              <a:t>curricula</a:t>
            </a:r>
            <a:endParaRPr lang="de-DE" dirty="0"/>
          </a:p>
          <a:p>
            <a:pPr marL="342900" indent="-342900" algn="just">
              <a:lnSpc>
                <a:spcPct val="100000"/>
              </a:lnSpc>
              <a:buFont typeface="Arial" panose="020B0604020202020204" pitchFamily="34" charset="0"/>
              <a:buChar char="•"/>
            </a:pPr>
            <a:r>
              <a:rPr lang="de-DE" b="1" dirty="0"/>
              <a:t>Development </a:t>
            </a:r>
            <a:r>
              <a:rPr lang="de-DE" b="1" dirty="0" err="1"/>
              <a:t>of</a:t>
            </a:r>
            <a:r>
              <a:rPr lang="de-DE" b="1" dirty="0"/>
              <a:t> </a:t>
            </a:r>
            <a:r>
              <a:rPr lang="de-DE" b="1" dirty="0" err="1"/>
              <a:t>Responsible</a:t>
            </a:r>
            <a:r>
              <a:rPr lang="de-DE" b="1" dirty="0"/>
              <a:t> Dynamic Digital Change </a:t>
            </a:r>
            <a:r>
              <a:rPr lang="de-DE" b="1" dirty="0" err="1"/>
              <a:t>Agents</a:t>
            </a:r>
            <a:r>
              <a:rPr lang="de-DE" dirty="0"/>
              <a:t> (RDDCAs)</a:t>
            </a:r>
          </a:p>
          <a:p>
            <a:pPr marL="342900" indent="-342900" algn="just">
              <a:lnSpc>
                <a:spcPct val="100000"/>
              </a:lnSpc>
              <a:buFont typeface="Arial" panose="020B0604020202020204" pitchFamily="34" charset="0"/>
              <a:buChar char="•"/>
            </a:pPr>
            <a:r>
              <a:rPr lang="de-DE" dirty="0"/>
              <a:t>Enhanced </a:t>
            </a:r>
            <a:r>
              <a:rPr lang="de-DE" b="1" dirty="0" err="1"/>
              <a:t>alignment</a:t>
            </a:r>
            <a:r>
              <a:rPr lang="de-DE" b="1" dirty="0"/>
              <a:t> </a:t>
            </a:r>
            <a:r>
              <a:rPr lang="de-DE" b="1" dirty="0" err="1"/>
              <a:t>with</a:t>
            </a:r>
            <a:r>
              <a:rPr lang="de-DE" b="1" dirty="0"/>
              <a:t> Industry 5.0 </a:t>
            </a:r>
            <a:r>
              <a:rPr lang="de-DE" dirty="0"/>
              <a:t>and Society 5.0 </a:t>
            </a:r>
            <a:r>
              <a:rPr lang="de-DE" dirty="0" err="1"/>
              <a:t>goals</a:t>
            </a:r>
            <a:endParaRPr lang="de-DE" dirty="0"/>
          </a:p>
          <a:p>
            <a:pPr marL="342900" indent="-342900" algn="just">
              <a:buFont typeface="Arial" panose="020B0604020202020204" pitchFamily="34" charset="0"/>
              <a:buChar char="•"/>
            </a:pPr>
            <a:endParaRPr lang="de-DE" kern="100" dirty="0">
              <a:effectLst/>
              <a:latin typeface="Calibri" panose="020F0502020204030204" pitchFamily="34" charset="0"/>
              <a:ea typeface="Aptos" panose="020B0004020202020204" pitchFamily="34" charset="0"/>
              <a:cs typeface="Calibri" panose="020F0502020204030204" pitchFamily="34" charset="0"/>
            </a:endParaRPr>
          </a:p>
          <a:p>
            <a:pPr algn="just"/>
            <a:r>
              <a:rPr lang="en-US"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pPr>
            <a:endParaRPr lang="en-US" sz="800" dirty="0"/>
          </a:p>
        </p:txBody>
      </p:sp>
      <p:sp>
        <p:nvSpPr>
          <p:cNvPr id="2" name="Textfeld 1">
            <a:extLst>
              <a:ext uri="{FF2B5EF4-FFF2-40B4-BE49-F238E27FC236}">
                <a16:creationId xmlns:a16="http://schemas.microsoft.com/office/drawing/2014/main" id="{0F078653-7AF3-2FC0-38D5-2BA34E494999}"/>
              </a:ext>
            </a:extLst>
          </p:cNvPr>
          <p:cNvSpPr txBox="1"/>
          <p:nvPr/>
        </p:nvSpPr>
        <p:spPr>
          <a:xfrm rot="1354738">
            <a:off x="11846929" y="-520054"/>
            <a:ext cx="1310971" cy="523220"/>
          </a:xfrm>
          <a:prstGeom prst="rect">
            <a:avLst/>
          </a:prstGeom>
          <a:solidFill>
            <a:srgbClr val="F58220"/>
          </a:solidFill>
        </p:spPr>
        <p:txBody>
          <a:bodyPr wrap="square" rtlCol="0">
            <a:spAutoFit/>
          </a:bodyPr>
          <a:lstStyle/>
          <a:p>
            <a:pPr algn="ctr"/>
            <a:r>
              <a:rPr sz="900" b="1" dirty="0">
                <a:solidFill>
                  <a:srgbClr val="0C1D48"/>
                </a:solidFill>
                <a:latin typeface="Arial"/>
              </a:rPr>
              <a:t>MOOC-ready
resource</a:t>
            </a:r>
            <a:endParaRPr lang="de-DE" sz="1400" b="1" dirty="0">
              <a:solidFill>
                <a:srgbClr val="0D1C48"/>
              </a:solidFill>
            </a:endParaRPr>
          </a:p>
        </p:txBody>
      </p:sp>
    </p:spTree>
    <p:extLst>
      <p:ext uri="{BB962C8B-B14F-4D97-AF65-F5344CB8AC3E}">
        <p14:creationId xmlns:p14="http://schemas.microsoft.com/office/powerpoint/2010/main" val="2986837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D48"/>
        </a:solidFill>
        <a:effectLst/>
      </p:bgPr>
    </p:bg>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GB" dirty="0"/>
          </a:p>
        </p:txBody>
      </p:sp>
      <p:sp>
        <p:nvSpPr>
          <p:cNvPr id="3" name="Rectangle 2"/>
          <p:cNvSpPr/>
          <p:nvPr/>
        </p:nvSpPr>
        <p:spPr>
          <a:xfrm>
            <a:off x="457200" y="502920"/>
            <a:ext cx="11228832" cy="580644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Isosceles Triangle 3"/>
          <p:cNvSpPr/>
          <p:nvPr/>
        </p:nvSpPr>
        <p:spPr>
          <a:xfrm rot="10800000">
            <a:off x="10652760" y="45720"/>
            <a:ext cx="411480" cy="411480"/>
          </a:xfrm>
          <a:prstGeom prst="triangle">
            <a:avLst/>
          </a:prstGeom>
          <a:solidFill>
            <a:srgbClr val="009EAE"/>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Isosceles Triangle 4"/>
          <p:cNvSpPr/>
          <p:nvPr/>
        </p:nvSpPr>
        <p:spPr>
          <a:xfrm rot="10800000">
            <a:off x="11109960" y="45720"/>
            <a:ext cx="411480" cy="411480"/>
          </a:xfrm>
          <a:prstGeom prst="triangle">
            <a:avLst/>
          </a:prstGeom>
          <a:solidFill>
            <a:srgbClr val="E23778"/>
          </a:solidFill>
          <a:ln>
            <a:solidFill>
              <a:srgbClr val="E237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 name="Isosceles Triangle 5"/>
          <p:cNvSpPr/>
          <p:nvPr/>
        </p:nvSpPr>
        <p:spPr>
          <a:xfrm rot="5400000">
            <a:off x="11384280" y="960120"/>
            <a:ext cx="502920" cy="502920"/>
          </a:xfrm>
          <a:prstGeom prst="triangle">
            <a:avLst/>
          </a:prstGeom>
          <a:solidFill>
            <a:srgbClr val="FFC20F"/>
          </a:solidFill>
          <a:ln>
            <a:solidFill>
              <a:srgbClr val="FFC2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Isosceles Triangle 6"/>
          <p:cNvSpPr/>
          <p:nvPr/>
        </p:nvSpPr>
        <p:spPr>
          <a:xfrm rot="16200000">
            <a:off x="10835640" y="914400"/>
            <a:ext cx="438912" cy="438912"/>
          </a:xfrm>
          <a:prstGeom prst="triangle">
            <a:avLst/>
          </a:prstGeom>
          <a:solidFill>
            <a:srgbClr val="F48220"/>
          </a:solidFill>
          <a:ln>
            <a:solidFill>
              <a:srgbClr val="F4822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p:cNvSpPr txBox="1"/>
          <p:nvPr/>
        </p:nvSpPr>
        <p:spPr>
          <a:xfrm>
            <a:off x="685800" y="749808"/>
            <a:ext cx="10149840" cy="502920"/>
          </a:xfrm>
          <a:prstGeom prst="rect">
            <a:avLst/>
          </a:prstGeom>
          <a:noFill/>
        </p:spPr>
        <p:txBody>
          <a:bodyPr wrap="square" lIns="18288" tIns="18288" rIns="18288" bIns="18288">
            <a:noAutofit/>
          </a:bodyPr>
          <a:lstStyle/>
          <a:p>
            <a:r>
              <a:rPr sz="2800" b="1" dirty="0">
                <a:solidFill>
                  <a:srgbClr val="009EAE"/>
                </a:solidFill>
                <a:latin typeface="Arial"/>
              </a:rPr>
              <a:t>How to Use This Module</a:t>
            </a:r>
          </a:p>
        </p:txBody>
      </p:sp>
      <p:sp>
        <p:nvSpPr>
          <p:cNvPr id="10" name="TextBox 9"/>
          <p:cNvSpPr txBox="1"/>
          <p:nvPr/>
        </p:nvSpPr>
        <p:spPr>
          <a:xfrm>
            <a:off x="777240" y="1828800"/>
            <a:ext cx="10241280" cy="2971800"/>
          </a:xfrm>
          <a:prstGeom prst="rect">
            <a:avLst/>
          </a:prstGeom>
          <a:noFill/>
        </p:spPr>
        <p:txBody>
          <a:bodyPr wrap="square" lIns="45720" tIns="18288" rIns="45720" bIns="18288">
            <a:noAutofit/>
          </a:bodyPr>
          <a:lstStyle/>
          <a:p>
            <a:pPr marL="342900" indent="-342900">
              <a:spcAft>
                <a:spcPts val="800"/>
              </a:spcAft>
              <a:buFont typeface="Arial" panose="020B0604020202020204" pitchFamily="34" charset="0"/>
              <a:buChar char="•"/>
              <a:defRPr sz="1900">
                <a:solidFill>
                  <a:srgbClr val="0C1D48"/>
                </a:solidFill>
              </a:defRPr>
            </a:pPr>
            <a:r>
              <a:rPr dirty="0"/>
              <a:t>Use this module as a Bootcamp session, a self-paced MOOC unit, or a classroom discussion resource.</a:t>
            </a:r>
          </a:p>
          <a:p>
            <a:pPr marL="342900" indent="-342900">
              <a:spcAft>
                <a:spcPts val="800"/>
              </a:spcAft>
              <a:buFont typeface="Arial" panose="020B0604020202020204" pitchFamily="34" charset="0"/>
              <a:buChar char="•"/>
              <a:defRPr sz="1900">
                <a:solidFill>
                  <a:srgbClr val="0C1D48"/>
                </a:solidFill>
              </a:defRPr>
            </a:pPr>
            <a:r>
              <a:rPr dirty="0"/>
              <a:t>Core path: sector challenges </a:t>
            </a:r>
            <a:r>
              <a:rPr lang="en-GB" dirty="0"/>
              <a:t>-</a:t>
            </a:r>
            <a:r>
              <a:rPr dirty="0"/>
              <a:t> SME barriers </a:t>
            </a:r>
            <a:r>
              <a:rPr lang="en-GB" dirty="0"/>
              <a:t>-</a:t>
            </a:r>
            <a:r>
              <a:rPr dirty="0"/>
              <a:t> responsible digital response </a:t>
            </a:r>
            <a:r>
              <a:rPr lang="en-GB" dirty="0"/>
              <a:t>-</a:t>
            </a:r>
            <a:r>
              <a:rPr dirty="0"/>
              <a:t> first practical action.</a:t>
            </a:r>
          </a:p>
          <a:p>
            <a:pPr marL="342900" indent="-342900">
              <a:spcAft>
                <a:spcPts val="800"/>
              </a:spcAft>
              <a:buFont typeface="Arial" panose="020B0604020202020204" pitchFamily="34" charset="0"/>
              <a:buChar char="•"/>
              <a:defRPr sz="1900">
                <a:solidFill>
                  <a:srgbClr val="0C1D48"/>
                </a:solidFill>
              </a:defRPr>
            </a:pPr>
            <a:r>
              <a:rPr dirty="0"/>
              <a:t>Slides marked as OPTIONAL/ADVANCED TRACK provide deeper technology background and can be used selectively.</a:t>
            </a:r>
          </a:p>
          <a:p>
            <a:pPr marL="342900" indent="-342900">
              <a:spcAft>
                <a:spcPts val="800"/>
              </a:spcAft>
              <a:buFont typeface="Arial" panose="020B0604020202020204" pitchFamily="34" charset="0"/>
              <a:buChar char="•"/>
              <a:defRPr sz="1900">
                <a:solidFill>
                  <a:srgbClr val="0C1D48"/>
                </a:solidFill>
              </a:defRPr>
            </a:pPr>
            <a:r>
              <a:rPr dirty="0"/>
              <a:t>For non-technical learners, focus on problem-first thinking, SME feasibility and responsible innovation.</a:t>
            </a:r>
          </a:p>
        </p:txBody>
      </p:sp>
      <p:sp>
        <p:nvSpPr>
          <p:cNvPr id="11" name="Rounded Rectangle 10"/>
          <p:cNvSpPr/>
          <p:nvPr/>
        </p:nvSpPr>
        <p:spPr>
          <a:xfrm>
            <a:off x="777240" y="5257800"/>
            <a:ext cx="2331720" cy="658368"/>
          </a:xfrm>
          <a:prstGeom prst="roundRect">
            <a:avLst/>
          </a:prstGeom>
          <a:solidFill>
            <a:srgbClr val="E1F7F8"/>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dirty="0">
                <a:solidFill>
                  <a:srgbClr val="0C1D48"/>
                </a:solidFill>
              </a:rPr>
              <a:t>Understand
the challenge</a:t>
            </a:r>
          </a:p>
        </p:txBody>
      </p:sp>
      <p:sp>
        <p:nvSpPr>
          <p:cNvPr id="12" name="Rounded Rectangle 11"/>
          <p:cNvSpPr/>
          <p:nvPr/>
        </p:nvSpPr>
        <p:spPr>
          <a:xfrm>
            <a:off x="3520440" y="5257800"/>
            <a:ext cx="2331720" cy="658368"/>
          </a:xfrm>
          <a:prstGeom prst="roundRect">
            <a:avLst/>
          </a:prstGeom>
          <a:solidFill>
            <a:srgbClr val="E1F7F8"/>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dirty="0">
                <a:solidFill>
                  <a:srgbClr val="0C1D48"/>
                </a:solidFill>
              </a:rPr>
              <a:t>Assess
SME barriers</a:t>
            </a:r>
          </a:p>
        </p:txBody>
      </p:sp>
      <p:sp>
        <p:nvSpPr>
          <p:cNvPr id="13" name="Rounded Rectangle 12"/>
          <p:cNvSpPr/>
          <p:nvPr/>
        </p:nvSpPr>
        <p:spPr>
          <a:xfrm>
            <a:off x="6263640" y="5257800"/>
            <a:ext cx="2331720" cy="658368"/>
          </a:xfrm>
          <a:prstGeom prst="roundRect">
            <a:avLst/>
          </a:prstGeom>
          <a:solidFill>
            <a:srgbClr val="E1F7F8"/>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dirty="0">
                <a:solidFill>
                  <a:srgbClr val="0C1D48"/>
                </a:solidFill>
              </a:rPr>
              <a:t>Select
a digital response</a:t>
            </a:r>
          </a:p>
        </p:txBody>
      </p:sp>
      <p:sp>
        <p:nvSpPr>
          <p:cNvPr id="14" name="Rounded Rectangle 13"/>
          <p:cNvSpPr/>
          <p:nvPr/>
        </p:nvSpPr>
        <p:spPr>
          <a:xfrm>
            <a:off x="9006840" y="5257800"/>
            <a:ext cx="2331720" cy="658368"/>
          </a:xfrm>
          <a:prstGeom prst="roundRect">
            <a:avLst/>
          </a:prstGeom>
          <a:solidFill>
            <a:srgbClr val="E1F7F8"/>
          </a:solidFill>
          <a:ln>
            <a:solidFill>
              <a:srgbClr val="009EA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dirty="0">
                <a:solidFill>
                  <a:srgbClr val="0C1D48"/>
                </a:solidFill>
              </a:rPr>
              <a:t>Define
a first step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AE0B520-E999-AE80-4EF8-40CE3C034B49}"/>
              </a:ext>
            </a:extLst>
          </p:cNvPr>
          <p:cNvPicPr>
            <a:picLocks noGrp="1" noChangeAspect="1"/>
          </p:cNvPicPr>
          <p:nvPr>
            <p:ph type="pic" sz="quarter" idx="11"/>
          </p:nvPr>
        </p:nvPicPr>
        <p:blipFill>
          <a:blip r:embed="rId3"/>
          <a:srcRect t="27854" b="27854"/>
          <a:stretch/>
        </p:blipFill>
        <p:spPr>
          <a:xfrm>
            <a:off x="0" y="2356508"/>
            <a:ext cx="12192000" cy="3600033"/>
          </a:xfrm>
        </p:spPr>
      </p:pic>
      <p:sp>
        <p:nvSpPr>
          <p:cNvPr id="2" name="Text Placeholder 1">
            <a:extLst>
              <a:ext uri="{FF2B5EF4-FFF2-40B4-BE49-F238E27FC236}">
                <a16:creationId xmlns:a16="http://schemas.microsoft.com/office/drawing/2014/main" id="{DD8D6BEE-FB04-4441-B82D-ACD42807E3F8}"/>
              </a:ext>
            </a:extLst>
          </p:cNvPr>
          <p:cNvSpPr>
            <a:spLocks noGrp="1"/>
          </p:cNvSpPr>
          <p:nvPr>
            <p:ph type="body" sz="quarter" idx="13"/>
          </p:nvPr>
        </p:nvSpPr>
        <p:spPr/>
        <p:txBody>
          <a:bodyPr/>
          <a:lstStyle/>
          <a:p>
            <a:pPr marL="0" indent="0">
              <a:buNone/>
            </a:pPr>
            <a:r>
              <a:rPr lang="en-US" sz="3000" dirty="0">
                <a:solidFill>
                  <a:schemeClr val="bg1"/>
                </a:solidFill>
              </a:rPr>
              <a:t>www.DIGIFABS.eu</a:t>
            </a:r>
          </a:p>
          <a:p>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7264800" y="2440422"/>
            <a:ext cx="5881764" cy="634242"/>
          </a:xfrm>
          <a:prstGeom prst="rect">
            <a:avLst/>
          </a:prstGeom>
        </p:spPr>
        <p:txBody>
          <a:bodyPr>
            <a:normAutofit/>
          </a:bodyPr>
          <a:lstStyle/>
          <a:p>
            <a:r>
              <a:rPr lang="en-US" dirty="0"/>
              <a:t>Follow our journey</a:t>
            </a:r>
          </a:p>
        </p:txBody>
      </p:sp>
      <p:grpSp>
        <p:nvGrpSpPr>
          <p:cNvPr id="12" name="Group 11">
            <a:extLst>
              <a:ext uri="{FF2B5EF4-FFF2-40B4-BE49-F238E27FC236}">
                <a16:creationId xmlns:a16="http://schemas.microsoft.com/office/drawing/2014/main" id="{90CB6D7C-2714-A7DF-3CC9-B5CA9A98E689}"/>
              </a:ext>
            </a:extLst>
          </p:cNvPr>
          <p:cNvGrpSpPr/>
          <p:nvPr/>
        </p:nvGrpSpPr>
        <p:grpSpPr>
          <a:xfrm rot="5400000">
            <a:off x="789636" y="832604"/>
            <a:ext cx="2708755" cy="4905727"/>
            <a:chOff x="-409167" y="2114737"/>
            <a:chExt cx="4291385" cy="7771969"/>
          </a:xfrm>
        </p:grpSpPr>
        <p:pic>
          <p:nvPicPr>
            <p:cNvPr id="13" name="Picture 12">
              <a:extLst>
                <a:ext uri="{FF2B5EF4-FFF2-40B4-BE49-F238E27FC236}">
                  <a16:creationId xmlns:a16="http://schemas.microsoft.com/office/drawing/2014/main" id="{14499C04-F52D-41B4-8610-8D736C7203DE}"/>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80686" b="57537"/>
            <a:stretch/>
          </p:blipFill>
          <p:spPr>
            <a:xfrm rot="16558380">
              <a:off x="-315198" y="5689289"/>
              <a:ext cx="4103448" cy="4291385"/>
            </a:xfrm>
            <a:prstGeom prst="rect">
              <a:avLst/>
            </a:prstGeom>
          </p:spPr>
        </p:pic>
        <p:grpSp>
          <p:nvGrpSpPr>
            <p:cNvPr id="14" name="Graphic 12">
              <a:extLst>
                <a:ext uri="{FF2B5EF4-FFF2-40B4-BE49-F238E27FC236}">
                  <a16:creationId xmlns:a16="http://schemas.microsoft.com/office/drawing/2014/main" id="{E38F70E2-2BC2-FB61-1519-C6EB904DED64}"/>
                </a:ext>
              </a:extLst>
            </p:cNvPr>
            <p:cNvGrpSpPr/>
            <p:nvPr/>
          </p:nvGrpSpPr>
          <p:grpSpPr>
            <a:xfrm rot="19847811">
              <a:off x="615942" y="4225592"/>
              <a:ext cx="1961442" cy="2154246"/>
              <a:chOff x="-2038141" y="4233216"/>
              <a:chExt cx="284812" cy="312808"/>
            </a:xfrm>
          </p:grpSpPr>
          <p:sp>
            <p:nvSpPr>
              <p:cNvPr id="24" name="Freeform 23">
                <a:extLst>
                  <a:ext uri="{FF2B5EF4-FFF2-40B4-BE49-F238E27FC236}">
                    <a16:creationId xmlns:a16="http://schemas.microsoft.com/office/drawing/2014/main" id="{79DC8E13-FEAC-54EC-EC78-936376FE5B2E}"/>
                  </a:ext>
                </a:extLst>
              </p:cNvPr>
              <p:cNvSpPr/>
              <p:nvPr/>
            </p:nvSpPr>
            <p:spPr>
              <a:xfrm>
                <a:off x="-1860328" y="4323648"/>
                <a:ext cx="83752" cy="119584"/>
              </a:xfrm>
              <a:custGeom>
                <a:avLst/>
                <a:gdLst>
                  <a:gd name="connsiteX0" fmla="*/ 83753 w 83752"/>
                  <a:gd name="connsiteY0" fmla="*/ 119585 h 119584"/>
                  <a:gd name="connsiteX1" fmla="*/ 0 w 83752"/>
                  <a:gd name="connsiteY1" fmla="*/ 105349 h 119584"/>
                  <a:gd name="connsiteX2" fmla="*/ 46635 w 83752"/>
                  <a:gd name="connsiteY2" fmla="*/ 0 h 119584"/>
                </a:gdLst>
                <a:ahLst/>
                <a:cxnLst>
                  <a:cxn ang="0">
                    <a:pos x="connsiteX0" y="connsiteY0"/>
                  </a:cxn>
                  <a:cxn ang="0">
                    <a:pos x="connsiteX1" y="connsiteY1"/>
                  </a:cxn>
                  <a:cxn ang="0">
                    <a:pos x="connsiteX2" y="connsiteY2"/>
                  </a:cxn>
                </a:cxnLst>
                <a:rect l="l" t="t" r="r" b="b"/>
                <a:pathLst>
                  <a:path w="83752" h="119584">
                    <a:moveTo>
                      <a:pt x="83753" y="119585"/>
                    </a:moveTo>
                    <a:lnTo>
                      <a:pt x="0" y="105349"/>
                    </a:lnTo>
                    <a:lnTo>
                      <a:pt x="46635" y="0"/>
                    </a:lnTo>
                    <a:close/>
                  </a:path>
                </a:pathLst>
              </a:custGeom>
              <a:solidFill>
                <a:srgbClr val="00AAD3"/>
              </a:solidFill>
              <a:ln w="9502" cap="flat">
                <a:noFill/>
                <a:prstDash val="solid"/>
                <a:miter/>
              </a:ln>
            </p:spPr>
            <p:txBody>
              <a:bodyPr rtlCol="0" anchor="ctr"/>
              <a:lstStyle/>
              <a:p>
                <a:endParaRPr lang="en-US" dirty="0"/>
              </a:p>
            </p:txBody>
          </p:sp>
          <p:sp>
            <p:nvSpPr>
              <p:cNvPr id="26" name="Freeform 25">
                <a:extLst>
                  <a:ext uri="{FF2B5EF4-FFF2-40B4-BE49-F238E27FC236}">
                    <a16:creationId xmlns:a16="http://schemas.microsoft.com/office/drawing/2014/main" id="{314DE3D2-082F-C828-56E2-7FCC39B7C18A}"/>
                  </a:ext>
                </a:extLst>
              </p:cNvPr>
              <p:cNvSpPr/>
              <p:nvPr/>
            </p:nvSpPr>
            <p:spPr>
              <a:xfrm>
                <a:off x="-2038141" y="4246817"/>
                <a:ext cx="160843" cy="117686"/>
              </a:xfrm>
              <a:custGeom>
                <a:avLst/>
                <a:gdLst>
                  <a:gd name="connsiteX0" fmla="*/ 160843 w 160843"/>
                  <a:gd name="connsiteY0" fmla="*/ 0 h 117686"/>
                  <a:gd name="connsiteX1" fmla="*/ 48539 w 160843"/>
                  <a:gd name="connsiteY1" fmla="*/ 117687 h 117686"/>
                  <a:gd name="connsiteX2" fmla="*/ 0 w 160843"/>
                  <a:gd name="connsiteY2" fmla="*/ 28473 h 117686"/>
                </a:gdLst>
                <a:ahLst/>
                <a:cxnLst>
                  <a:cxn ang="0">
                    <a:pos x="connsiteX0" y="connsiteY0"/>
                  </a:cxn>
                  <a:cxn ang="0">
                    <a:pos x="connsiteX1" y="connsiteY1"/>
                  </a:cxn>
                  <a:cxn ang="0">
                    <a:pos x="connsiteX2" y="connsiteY2"/>
                  </a:cxn>
                </a:cxnLst>
                <a:rect l="l" t="t" r="r" b="b"/>
                <a:pathLst>
                  <a:path w="160843" h="117686">
                    <a:moveTo>
                      <a:pt x="160843" y="0"/>
                    </a:moveTo>
                    <a:lnTo>
                      <a:pt x="48539" y="117687"/>
                    </a:lnTo>
                    <a:lnTo>
                      <a:pt x="0" y="28473"/>
                    </a:lnTo>
                    <a:close/>
                  </a:path>
                </a:pathLst>
              </a:custGeom>
              <a:solidFill>
                <a:srgbClr val="FFD400"/>
              </a:solidFill>
              <a:ln w="9502"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B028FE73-EB2D-D9EC-4E78-6692E7E71314}"/>
                  </a:ext>
                </a:extLst>
              </p:cNvPr>
              <p:cNvSpPr/>
              <p:nvPr/>
            </p:nvSpPr>
            <p:spPr>
              <a:xfrm>
                <a:off x="-1828516" y="4233216"/>
                <a:ext cx="75187" cy="49352"/>
              </a:xfrm>
              <a:custGeom>
                <a:avLst/>
                <a:gdLst>
                  <a:gd name="connsiteX0" fmla="*/ 75187 w 75187"/>
                  <a:gd name="connsiteY0" fmla="*/ 49352 h 49352"/>
                  <a:gd name="connsiteX1" fmla="*/ 0 w 75187"/>
                  <a:gd name="connsiteY1" fmla="*/ 42709 h 49352"/>
                  <a:gd name="connsiteX2" fmla="*/ 19035 w 75187"/>
                  <a:gd name="connsiteY2" fmla="*/ 0 h 49352"/>
                </a:gdLst>
                <a:ahLst/>
                <a:cxnLst>
                  <a:cxn ang="0">
                    <a:pos x="connsiteX0" y="connsiteY0"/>
                  </a:cxn>
                  <a:cxn ang="0">
                    <a:pos x="connsiteX1" y="connsiteY1"/>
                  </a:cxn>
                  <a:cxn ang="0">
                    <a:pos x="connsiteX2" y="connsiteY2"/>
                  </a:cxn>
                </a:cxnLst>
                <a:rect l="l" t="t" r="r" b="b"/>
                <a:pathLst>
                  <a:path w="75187" h="49352">
                    <a:moveTo>
                      <a:pt x="75187" y="49352"/>
                    </a:moveTo>
                    <a:lnTo>
                      <a:pt x="0" y="42709"/>
                    </a:lnTo>
                    <a:lnTo>
                      <a:pt x="19035" y="0"/>
                    </a:lnTo>
                    <a:close/>
                  </a:path>
                </a:pathLst>
              </a:custGeom>
              <a:solidFill>
                <a:srgbClr val="FAA61A"/>
              </a:solidFill>
              <a:ln w="9502"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7394F58A-B57F-A912-F22C-8FE0861827FD}"/>
                  </a:ext>
                </a:extLst>
              </p:cNvPr>
              <p:cNvSpPr/>
              <p:nvPr/>
            </p:nvSpPr>
            <p:spPr>
              <a:xfrm>
                <a:off x="-1989148" y="4423592"/>
                <a:ext cx="123725" cy="122432"/>
              </a:xfrm>
              <a:custGeom>
                <a:avLst/>
                <a:gdLst>
                  <a:gd name="connsiteX0" fmla="*/ 0 w 123725"/>
                  <a:gd name="connsiteY0" fmla="*/ 0 h 122432"/>
                  <a:gd name="connsiteX1" fmla="*/ 123726 w 123725"/>
                  <a:gd name="connsiteY1" fmla="*/ 60742 h 122432"/>
                  <a:gd name="connsiteX2" fmla="*/ 63766 w 123725"/>
                  <a:gd name="connsiteY2" fmla="*/ 122432 h 122432"/>
                </a:gdLst>
                <a:ahLst/>
                <a:cxnLst>
                  <a:cxn ang="0">
                    <a:pos x="connsiteX0" y="connsiteY0"/>
                  </a:cxn>
                  <a:cxn ang="0">
                    <a:pos x="connsiteX1" y="connsiteY1"/>
                  </a:cxn>
                  <a:cxn ang="0">
                    <a:pos x="connsiteX2" y="connsiteY2"/>
                  </a:cxn>
                </a:cxnLst>
                <a:rect l="l" t="t" r="r" b="b"/>
                <a:pathLst>
                  <a:path w="123725" h="122432">
                    <a:moveTo>
                      <a:pt x="0" y="0"/>
                    </a:moveTo>
                    <a:lnTo>
                      <a:pt x="123726" y="60742"/>
                    </a:lnTo>
                    <a:lnTo>
                      <a:pt x="63766" y="122432"/>
                    </a:lnTo>
                    <a:close/>
                  </a:path>
                </a:pathLst>
              </a:custGeom>
              <a:solidFill>
                <a:srgbClr val="C93360"/>
              </a:solidFill>
              <a:ln w="9502" cap="flat">
                <a:noFill/>
                <a:prstDash val="solid"/>
                <a:miter/>
              </a:ln>
            </p:spPr>
            <p:txBody>
              <a:bodyPr rtlCol="0" anchor="ctr"/>
              <a:lstStyle/>
              <a:p>
                <a:endParaRPr lang="en-US" dirty="0"/>
              </a:p>
            </p:txBody>
          </p:sp>
        </p:grpSp>
        <p:grpSp>
          <p:nvGrpSpPr>
            <p:cNvPr id="15" name="Group 14">
              <a:extLst>
                <a:ext uri="{FF2B5EF4-FFF2-40B4-BE49-F238E27FC236}">
                  <a16:creationId xmlns:a16="http://schemas.microsoft.com/office/drawing/2014/main" id="{2DABEFBD-D864-C62C-446C-38496B366CEB}"/>
                </a:ext>
              </a:extLst>
            </p:cNvPr>
            <p:cNvGrpSpPr/>
            <p:nvPr/>
          </p:nvGrpSpPr>
          <p:grpSpPr>
            <a:xfrm rot="20663724">
              <a:off x="819725" y="2114737"/>
              <a:ext cx="2318251" cy="1701938"/>
              <a:chOff x="-3210224" y="5270177"/>
              <a:chExt cx="620531" cy="455561"/>
            </a:xfrm>
          </p:grpSpPr>
          <p:sp>
            <p:nvSpPr>
              <p:cNvPr id="16" name="Freeform 15">
                <a:extLst>
                  <a:ext uri="{FF2B5EF4-FFF2-40B4-BE49-F238E27FC236}">
                    <a16:creationId xmlns:a16="http://schemas.microsoft.com/office/drawing/2014/main" id="{2A7F00F9-B573-1168-6379-3DA953E22C9F}"/>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7B16F0ED-F7EC-6102-6037-756B591007C6}"/>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1AF9789D-10D4-476C-9005-E4FD025EF6F7}"/>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79DD9501-FCDF-8DE6-BED3-71C1960678FA}"/>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dirty="0"/>
              </a:p>
            </p:txBody>
          </p:sp>
          <p:sp>
            <p:nvSpPr>
              <p:cNvPr id="21" name="Freeform 20">
                <a:extLst>
                  <a:ext uri="{FF2B5EF4-FFF2-40B4-BE49-F238E27FC236}">
                    <a16:creationId xmlns:a16="http://schemas.microsoft.com/office/drawing/2014/main" id="{22C91E3C-E34B-DD89-CF3D-B3ABEF18A98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F4EB6E80-A570-0F68-633B-310DEADED1EA}"/>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dirty="0"/>
              </a:p>
            </p:txBody>
          </p:sp>
        </p:grpSp>
      </p:grpSp>
      <p:grpSp>
        <p:nvGrpSpPr>
          <p:cNvPr id="3" name="Group 2">
            <a:extLst>
              <a:ext uri="{FF2B5EF4-FFF2-40B4-BE49-F238E27FC236}">
                <a16:creationId xmlns:a16="http://schemas.microsoft.com/office/drawing/2014/main" id="{86BE5D54-1D3C-0515-498D-AE6F289D50AE}"/>
              </a:ext>
            </a:extLst>
          </p:cNvPr>
          <p:cNvGrpSpPr/>
          <p:nvPr/>
        </p:nvGrpSpPr>
        <p:grpSpPr>
          <a:xfrm>
            <a:off x="9714153" y="3110892"/>
            <a:ext cx="1355588" cy="399600"/>
            <a:chOff x="571792" y="8619411"/>
            <a:chExt cx="1355588" cy="399600"/>
          </a:xfrm>
        </p:grpSpPr>
        <p:sp>
          <p:nvSpPr>
            <p:cNvPr id="4" name="TextBox 3">
              <a:extLst>
                <a:ext uri="{FF2B5EF4-FFF2-40B4-BE49-F238E27FC236}">
                  <a16:creationId xmlns:a16="http://schemas.microsoft.com/office/drawing/2014/main" id="{8E2638F7-DDEF-7425-D9C4-BBB92BAF2FEA}"/>
                </a:ext>
              </a:extLst>
            </p:cNvPr>
            <p:cNvSpPr txBox="1"/>
            <p:nvPr/>
          </p:nvSpPr>
          <p:spPr>
            <a:xfrm>
              <a:off x="580499" y="8647697"/>
              <a:ext cx="387064" cy="369332"/>
            </a:xfrm>
            <a:prstGeom prst="rect">
              <a:avLst/>
            </a:prstGeom>
            <a:noFill/>
          </p:spPr>
          <p:txBody>
            <a:bodyPr wrap="square" rtlCol="0">
              <a:spAutoFit/>
            </a:bodyPr>
            <a:lstStyle/>
            <a:p>
              <a:pPr algn="ctr"/>
              <a:r>
                <a:rPr lang="en-US" dirty="0">
                  <a:solidFill>
                    <a:srgbClr val="0D1C48"/>
                  </a:solidFill>
                  <a:hlinkClick r:id="rId5">
                    <a:extLst>
                      <a:ext uri="{A12FA001-AC4F-418D-AE19-62706E023703}">
                        <ahyp:hlinkClr xmlns:ahyp="http://schemas.microsoft.com/office/drawing/2018/hyperlinkcolor" val="tx"/>
                      </a:ext>
                    </a:extLst>
                  </a:hlinkClick>
                </a:rPr>
                <a:t>l</a:t>
              </a:r>
              <a:endParaRPr lang="en-US" dirty="0">
                <a:solidFill>
                  <a:srgbClr val="0D1C48"/>
                </a:solidFill>
              </a:endParaRPr>
            </a:p>
          </p:txBody>
        </p:sp>
        <p:sp>
          <p:nvSpPr>
            <p:cNvPr id="5" name="TextBox 4">
              <a:extLst>
                <a:ext uri="{FF2B5EF4-FFF2-40B4-BE49-F238E27FC236}">
                  <a16:creationId xmlns:a16="http://schemas.microsoft.com/office/drawing/2014/main" id="{40D6D955-97F7-2491-60D1-FB71991587BF}"/>
                </a:ext>
              </a:extLst>
            </p:cNvPr>
            <p:cNvSpPr txBox="1"/>
            <p:nvPr/>
          </p:nvSpPr>
          <p:spPr>
            <a:xfrm>
              <a:off x="1094747" y="8643622"/>
              <a:ext cx="367230" cy="369332"/>
            </a:xfrm>
            <a:prstGeom prst="rect">
              <a:avLst/>
            </a:prstGeom>
            <a:noFill/>
          </p:spPr>
          <p:txBody>
            <a:bodyPr wrap="square" rtlCol="0">
              <a:spAutoFit/>
            </a:bodyPr>
            <a:lstStyle/>
            <a:p>
              <a:pPr algn="ctr"/>
              <a:r>
                <a:rPr lang="en-US" dirty="0">
                  <a:solidFill>
                    <a:srgbClr val="0D1C48"/>
                  </a:solidFill>
                  <a:hlinkClick r:id="rId6">
                    <a:extLst>
                      <a:ext uri="{A12FA001-AC4F-418D-AE19-62706E023703}">
                        <ahyp:hlinkClr xmlns:ahyp="http://schemas.microsoft.com/office/drawing/2018/hyperlinkcolor" val="tx"/>
                      </a:ext>
                    </a:extLst>
                  </a:hlinkClick>
                </a:rPr>
                <a:t>in</a:t>
              </a:r>
              <a:endParaRPr lang="en-US" dirty="0">
                <a:solidFill>
                  <a:srgbClr val="0D1C48"/>
                </a:solidFill>
              </a:endParaRPr>
            </a:p>
          </p:txBody>
        </p:sp>
        <p:sp>
          <p:nvSpPr>
            <p:cNvPr id="6" name="TextBox 5">
              <a:extLst>
                <a:ext uri="{FF2B5EF4-FFF2-40B4-BE49-F238E27FC236}">
                  <a16:creationId xmlns:a16="http://schemas.microsoft.com/office/drawing/2014/main" id="{968BC416-290A-7BDC-2785-975FE800FD4D}"/>
                </a:ext>
              </a:extLst>
            </p:cNvPr>
            <p:cNvSpPr txBox="1"/>
            <p:nvPr/>
          </p:nvSpPr>
          <p:spPr>
            <a:xfrm>
              <a:off x="1588195" y="8641490"/>
              <a:ext cx="283734" cy="369332"/>
            </a:xfrm>
            <a:prstGeom prst="rect">
              <a:avLst/>
            </a:prstGeom>
            <a:noFill/>
          </p:spPr>
          <p:txBody>
            <a:bodyPr wrap="square" rtlCol="0">
              <a:spAutoFit/>
            </a:bodyPr>
            <a:lstStyle/>
            <a:p>
              <a:pPr algn="ctr"/>
              <a:r>
                <a:rPr lang="en-US" dirty="0">
                  <a:solidFill>
                    <a:srgbClr val="0D1C48"/>
                  </a:solidFill>
                  <a:hlinkClick r:id="rId7">
                    <a:extLst>
                      <a:ext uri="{A12FA001-AC4F-418D-AE19-62706E023703}">
                        <ahyp:hlinkClr xmlns:ahyp="http://schemas.microsoft.com/office/drawing/2018/hyperlinkcolor" val="tx"/>
                      </a:ext>
                    </a:extLst>
                  </a:hlinkClick>
                </a:rPr>
                <a:t>f</a:t>
              </a:r>
              <a:endParaRPr lang="en-US" dirty="0">
                <a:solidFill>
                  <a:srgbClr val="0D1C48"/>
                </a:solidFill>
              </a:endParaRPr>
            </a:p>
          </p:txBody>
        </p:sp>
        <p:grpSp>
          <p:nvGrpSpPr>
            <p:cNvPr id="7" name="Graphic 3">
              <a:extLst>
                <a:ext uri="{FF2B5EF4-FFF2-40B4-BE49-F238E27FC236}">
                  <a16:creationId xmlns:a16="http://schemas.microsoft.com/office/drawing/2014/main" id="{09C62B0D-C8C9-F4EC-BB5E-A8B17FE8735B}"/>
                </a:ext>
              </a:extLst>
            </p:cNvPr>
            <p:cNvGrpSpPr>
              <a:grpSpLocks noChangeAspect="1"/>
            </p:cNvGrpSpPr>
            <p:nvPr/>
          </p:nvGrpSpPr>
          <p:grpSpPr>
            <a:xfrm>
              <a:off x="1528076" y="8619411"/>
              <a:ext cx="399304" cy="399600"/>
              <a:chOff x="-1196056" y="2499889"/>
              <a:chExt cx="850463" cy="851093"/>
            </a:xfrm>
          </p:grpSpPr>
          <p:sp>
            <p:nvSpPr>
              <p:cNvPr id="45" name="Freeform 44">
                <a:extLst>
                  <a:ext uri="{FF2B5EF4-FFF2-40B4-BE49-F238E27FC236}">
                    <a16:creationId xmlns:a16="http://schemas.microsoft.com/office/drawing/2014/main" id="{D44FB934-483D-59F7-6F8B-79E9A1473A71}"/>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6" name="Freeform 45">
                <a:extLst>
                  <a:ext uri="{FF2B5EF4-FFF2-40B4-BE49-F238E27FC236}">
                    <a16:creationId xmlns:a16="http://schemas.microsoft.com/office/drawing/2014/main" id="{B14CAFAA-2BC1-C714-F003-8EC4BE9DA63B}"/>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A87308A4-C027-E662-D497-7C56883AC854}"/>
                </a:ext>
              </a:extLst>
            </p:cNvPr>
            <p:cNvGrpSpPr/>
            <p:nvPr/>
          </p:nvGrpSpPr>
          <p:grpSpPr>
            <a:xfrm>
              <a:off x="1063321" y="8619411"/>
              <a:ext cx="398945" cy="398945"/>
              <a:chOff x="1063321" y="8619411"/>
              <a:chExt cx="398945" cy="398945"/>
            </a:xfrm>
          </p:grpSpPr>
          <p:sp>
            <p:nvSpPr>
              <p:cNvPr id="41" name="Freeform 40">
                <a:extLst>
                  <a:ext uri="{FF2B5EF4-FFF2-40B4-BE49-F238E27FC236}">
                    <a16:creationId xmlns:a16="http://schemas.microsoft.com/office/drawing/2014/main" id="{67F8044C-9F8E-3D8B-0C7D-7F7C1C357A05}"/>
                  </a:ext>
                </a:extLst>
              </p:cNvPr>
              <p:cNvSpPr/>
              <p:nvPr/>
            </p:nvSpPr>
            <p:spPr>
              <a:xfrm>
                <a:off x="1063321" y="8619411"/>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B8529672-8F55-9104-2CB5-CA1618FF9525}"/>
                  </a:ext>
                </a:extLst>
              </p:cNvPr>
              <p:cNvSpPr/>
              <p:nvPr/>
            </p:nvSpPr>
            <p:spPr>
              <a:xfrm>
                <a:off x="1137200" y="8693291"/>
                <a:ext cx="251187" cy="251188"/>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DF50BDB2-813D-8667-5A5C-BD177DF7407C}"/>
                  </a:ext>
                </a:extLst>
              </p:cNvPr>
              <p:cNvSpPr/>
              <p:nvPr/>
            </p:nvSpPr>
            <p:spPr>
              <a:xfrm>
                <a:off x="1198371" y="8754461"/>
                <a:ext cx="128844" cy="128845"/>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44" name="Freeform 43">
                <a:extLst>
                  <a:ext uri="{FF2B5EF4-FFF2-40B4-BE49-F238E27FC236}">
                    <a16:creationId xmlns:a16="http://schemas.microsoft.com/office/drawing/2014/main" id="{D92F9184-E830-4E66-06D4-7FC57899600F}"/>
                  </a:ext>
                </a:extLst>
              </p:cNvPr>
              <p:cNvSpPr/>
              <p:nvPr/>
            </p:nvSpPr>
            <p:spPr>
              <a:xfrm>
                <a:off x="1314804" y="8736728"/>
                <a:ext cx="30142" cy="30142"/>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FD36AF10-2984-F6EB-1420-96B5464DD690}"/>
                </a:ext>
              </a:extLst>
            </p:cNvPr>
            <p:cNvGrpSpPr/>
            <p:nvPr/>
          </p:nvGrpSpPr>
          <p:grpSpPr>
            <a:xfrm>
              <a:off x="571792" y="8619411"/>
              <a:ext cx="398945" cy="398945"/>
              <a:chOff x="571792" y="8619413"/>
              <a:chExt cx="398945" cy="398945"/>
            </a:xfrm>
          </p:grpSpPr>
          <p:sp>
            <p:nvSpPr>
              <p:cNvPr id="10" name="Freeform 9">
                <a:extLst>
                  <a:ext uri="{FF2B5EF4-FFF2-40B4-BE49-F238E27FC236}">
                    <a16:creationId xmlns:a16="http://schemas.microsoft.com/office/drawing/2014/main" id="{4F576C0D-25FF-E0A6-47C0-DE56E2CA006A}"/>
                  </a:ext>
                </a:extLst>
              </p:cNvPr>
              <p:cNvSpPr/>
              <p:nvPr/>
            </p:nvSpPr>
            <p:spPr>
              <a:xfrm>
                <a:off x="571792" y="8619413"/>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1">
                <a:extLst>
                  <a:ext uri="{FF2B5EF4-FFF2-40B4-BE49-F238E27FC236}">
                    <a16:creationId xmlns:a16="http://schemas.microsoft.com/office/drawing/2014/main" id="{29AE6FD0-D5C0-AAA6-7A30-E6AD09B1554F}"/>
                  </a:ext>
                </a:extLst>
              </p:cNvPr>
              <p:cNvSpPr/>
              <p:nvPr/>
            </p:nvSpPr>
            <p:spPr>
              <a:xfrm>
                <a:off x="737313" y="8764313"/>
                <a:ext cx="166386" cy="168305"/>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945FC9DF-AC49-9742-F805-A80FC3C9C797}"/>
                  </a:ext>
                </a:extLst>
              </p:cNvPr>
              <p:cNvSpPr/>
              <p:nvPr/>
            </p:nvSpPr>
            <p:spPr>
              <a:xfrm>
                <a:off x="652527" y="8768260"/>
                <a:ext cx="54533" cy="164159"/>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27" name="Freeform 26">
                <a:extLst>
                  <a:ext uri="{FF2B5EF4-FFF2-40B4-BE49-F238E27FC236}">
                    <a16:creationId xmlns:a16="http://schemas.microsoft.com/office/drawing/2014/main" id="{9327F084-1188-B75E-7602-FB2D32539D15}"/>
                  </a:ext>
                </a:extLst>
              </p:cNvPr>
              <p:cNvSpPr/>
              <p:nvPr/>
            </p:nvSpPr>
            <p:spPr>
              <a:xfrm>
                <a:off x="649266" y="8689066"/>
                <a:ext cx="61397" cy="5701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B92712FCC7E824DAF43E355A1479632" ma:contentTypeVersion="17" ma:contentTypeDescription="Umožňuje vytvoriť nový dokument." ma:contentTypeScope="" ma:versionID="dde3a83f6a26baa45eeb299a8153bb3b">
  <xsd:schema xmlns:xsd="http://www.w3.org/2001/XMLSchema" xmlns:xs="http://www.w3.org/2001/XMLSchema" xmlns:p="http://schemas.microsoft.com/office/2006/metadata/properties" xmlns:ns2="01af9fa0-a641-4ce8-babf-d6d527220dcd" xmlns:ns3="4ebf2230-6fdc-4eb0-8f23-9af151be2bf6" targetNamespace="http://schemas.microsoft.com/office/2006/metadata/properties" ma:root="true" ma:fieldsID="fb7c7b0ecc8298ebc90492f485c6f5d9" ns2:_="" ns3:_="">
    <xsd:import namespace="01af9fa0-a641-4ce8-babf-d6d527220dcd"/>
    <xsd:import namespace="4ebf2230-6fdc-4eb0-8f23-9af151be2bf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f9fa0-a641-4ce8-babf-d6d527220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a" ma:readOnly="false" ma:fieldId="{5cf76f15-5ced-4ddc-b409-7134ff3c332f}" ma:taxonomyMulti="true" ma:sspId="806f3cfd-5b8b-41d1-a8c0-a3c1c08457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f2230-6fdc-4eb0-8f23-9af151be2b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00764b5-445d-493e-ba0d-802ae545e32c}" ma:internalName="TaxCatchAll" ma:showField="CatchAllData" ma:web="4ebf2230-6fdc-4eb0-8f23-9af151be2bf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Zdieľané s podrobnosťa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1af9fa0-a641-4ce8-babf-d6d527220dcd">
      <Terms xmlns="http://schemas.microsoft.com/office/infopath/2007/PartnerControls"/>
    </lcf76f155ced4ddcb4097134ff3c332f>
    <TaxCatchAll xmlns="4ebf2230-6fdc-4eb0-8f23-9af151be2bf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BF0210-3648-4610-AB8C-F039325D36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af9fa0-a641-4ce8-babf-d6d527220dcd"/>
    <ds:schemaRef ds:uri="4ebf2230-6fdc-4eb0-8f23-9af151be2b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CEA5AB-6DE5-4354-9460-CE485A08A1B3}">
  <ds:schemaRefs>
    <ds:schemaRef ds:uri="http://www.w3.org/XML/1998/namespace"/>
    <ds:schemaRef ds:uri="http://schemas.microsoft.com/office/2006/metadata/properties"/>
    <ds:schemaRef ds:uri="http://purl.org/dc/terms/"/>
    <ds:schemaRef ds:uri="http://schemas.microsoft.com/office/infopath/2007/PartnerControls"/>
    <ds:schemaRef ds:uri="http://purl.org/dc/dcmitype/"/>
    <ds:schemaRef ds:uri="01af9fa0-a641-4ce8-babf-d6d527220dcd"/>
    <ds:schemaRef ds:uri="http://schemas.microsoft.com/office/2006/documentManagement/types"/>
    <ds:schemaRef ds:uri="http://schemas.openxmlformats.org/package/2006/metadata/core-properties"/>
    <ds:schemaRef ds:uri="4ebf2230-6fdc-4eb0-8f23-9af151be2bf6"/>
    <ds:schemaRef ds:uri="http://purl.org/dc/elements/1.1/"/>
  </ds:schemaRefs>
</ds:datastoreItem>
</file>

<file path=customXml/itemProps3.xml><?xml version="1.0" encoding="utf-8"?>
<ds:datastoreItem xmlns:ds="http://schemas.openxmlformats.org/officeDocument/2006/customXml" ds:itemID="{535A75C4-46C9-45BA-8096-6ED260094C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1927</TotalTime>
  <Words>360</Words>
  <Application>Microsoft Office PowerPoint</Application>
  <PresentationFormat>Widescreen</PresentationFormat>
  <Paragraphs>60</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Arial</vt:lpstr>
      <vt:lpstr>Calibri</vt:lpstr>
      <vt:lpstr>Montserrat</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Denise Callan</cp:lastModifiedBy>
  <cp:revision>286</cp:revision>
  <cp:lastPrinted>2025-04-16T07:04:54Z</cp:lastPrinted>
  <dcterms:created xsi:type="dcterms:W3CDTF">2020-10-14T13:32:04Z</dcterms:created>
  <dcterms:modified xsi:type="dcterms:W3CDTF">2026-08-28T14:34:54Z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0x0101009B92712FCC7E824DAF43E355A1479632</vt:lpwstr>
  </property>
  <property fmtid="{D5CDD505-2E9C-101B-9397-08002B2CF9AE}" pid="3" name="MediaServiceImageTags">
    <vt:lpwstr/>
  </property>
</Properties>
</file>