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4"/>
  </p:sldMasterIdLst>
  <p:notesMasterIdLst>
    <p:notesMasterId r:id="rId17"/>
  </p:notesMasterIdLst>
  <p:sldIdLst>
    <p:sldId id="4345" r:id="rId5"/>
    <p:sldId id="4524" r:id="rId6"/>
    <p:sldId id="4487" r:id="rId7"/>
    <p:sldId id="4480" r:id="rId8"/>
    <p:sldId id="4481" r:id="rId9"/>
    <p:sldId id="4490" r:id="rId10"/>
    <p:sldId id="4482" r:id="rId11"/>
    <p:sldId id="4483" r:id="rId12"/>
    <p:sldId id="4489" r:id="rId13"/>
    <p:sldId id="4504" r:id="rId14"/>
    <p:sldId id="4525" r:id="rId15"/>
    <p:sldId id="4263" r:id="rId16"/>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0213D48-0198-59A7-162E-832DD72D75FB}" name="Zuzana Palková" initials="ZP" userId="S::palkova@uniag.sk::2c14c765-04d3-4152-932a-beda227e117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1C48"/>
    <a:srgbClr val="3CBEB3"/>
    <a:srgbClr val="00AAD3"/>
    <a:srgbClr val="F58220"/>
    <a:srgbClr val="EF4D84"/>
    <a:srgbClr val="0B3A5B"/>
    <a:srgbClr val="F26650"/>
    <a:srgbClr val="88D1DA"/>
    <a:srgbClr val="1D4C60"/>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92" autoAdjust="0"/>
    <p:restoredTop sz="75266" autoAdjust="0"/>
  </p:normalViewPr>
  <p:slideViewPr>
    <p:cSldViewPr snapToGrid="0" snapToObjects="1">
      <p:cViewPr varScale="1">
        <p:scale>
          <a:sx n="64" d="100"/>
          <a:sy n="64" d="100"/>
        </p:scale>
        <p:origin x="1182" y="48"/>
      </p:cViewPr>
      <p:guideLst/>
    </p:cSldViewPr>
  </p:slideViewPr>
  <p:outlineViewPr>
    <p:cViewPr>
      <p:scale>
        <a:sx n="33" d="100"/>
        <a:sy n="33" d="100"/>
      </p:scale>
      <p:origin x="0" y="-10533"/>
    </p:cViewPr>
  </p:outlineViewPr>
  <p:notesTextViewPr>
    <p:cViewPr>
      <p:scale>
        <a:sx n="1" d="1"/>
        <a:sy n="1" d="1"/>
      </p:scale>
      <p:origin x="0" y="0"/>
    </p:cViewPr>
  </p:notesTextViewPr>
  <p:sorterViewPr>
    <p:cViewPr>
      <p:scale>
        <a:sx n="158" d="100"/>
        <a:sy n="158"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3#1">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5CE59B-4E22-48D8-936A-F4F62120B61F}" type="doc">
      <dgm:prSet loTypeId="urn:microsoft.com/office/officeart/2005/8/layout/hProcess7" loCatId="list" qsTypeId="urn:microsoft.com/office/officeart/2005/8/quickstyle/simple1#1" qsCatId="simple" csTypeId="urn:microsoft.com/office/officeart/2005/8/colors/colorful1#1" csCatId="colorful" phldr="1"/>
      <dgm:spPr/>
      <dgm:t>
        <a:bodyPr/>
        <a:lstStyle/>
        <a:p>
          <a:endParaRPr lang="sk-SK"/>
        </a:p>
      </dgm:t>
    </dgm:pt>
    <dgm:pt modelId="{5D87B5EA-40B9-4141-BB61-4E7C32B3A8F4}">
      <dgm:prSet custT="1"/>
      <dgm:spPr/>
      <dgm:t>
        <a:bodyPr/>
        <a:lstStyle/>
        <a:p>
          <a:pPr>
            <a:buNone/>
          </a:pPr>
          <a:r>
            <a:rPr lang="en-US" sz="2400" dirty="0"/>
            <a:t>Blockchain technology enhances supply chain resilience by providing:​</a:t>
          </a:r>
        </a:p>
      </dgm:t>
    </dgm:pt>
    <dgm:pt modelId="{2ACD2BDD-7FDC-4D44-A407-E06E747B4E65}" type="parTrans" cxnId="{76202793-2482-4BBC-BEC0-EAB989D6955E}">
      <dgm:prSet/>
      <dgm:spPr/>
      <dgm:t>
        <a:bodyPr/>
        <a:lstStyle/>
        <a:p>
          <a:endParaRPr lang="sk-SK" sz="1400"/>
        </a:p>
      </dgm:t>
    </dgm:pt>
    <dgm:pt modelId="{B5B263C5-59E5-4D01-83FA-0B1AEFD5B777}" type="sibTrans" cxnId="{76202793-2482-4BBC-BEC0-EAB989D6955E}">
      <dgm:prSet/>
      <dgm:spPr/>
      <dgm:t>
        <a:bodyPr/>
        <a:lstStyle/>
        <a:p>
          <a:endParaRPr lang="sk-SK" sz="1400"/>
        </a:p>
      </dgm:t>
    </dgm:pt>
    <dgm:pt modelId="{0BDBC2AD-2448-427D-B7FC-2ACECF9E9603}">
      <dgm:prSet custT="1"/>
      <dgm:spPr/>
      <dgm:t>
        <a:bodyPr/>
        <a:lstStyle/>
        <a:p>
          <a:pPr>
            <a:buFont typeface="Arial" panose="020B0604020202020204" pitchFamily="34" charset="0"/>
            <a:buChar char="•"/>
          </a:pPr>
          <a:r>
            <a:rPr lang="en-US" sz="2600" b="1" dirty="0"/>
            <a:t>End-to-End Traceability</a:t>
          </a:r>
          <a:r>
            <a:rPr lang="en-US" sz="2600" dirty="0"/>
            <a:t>: Blockchain offers real-time visibility into the movement of goods, enabling swift identification of bottlenecks and disruptions. ​</a:t>
          </a:r>
        </a:p>
      </dgm:t>
    </dgm:pt>
    <dgm:pt modelId="{32018AA4-CBC4-4D88-8FE5-6626B8EC3F9A}" type="parTrans" cxnId="{8CF8E7A5-26A9-4ECC-A6B6-990BC0571A2E}">
      <dgm:prSet/>
      <dgm:spPr/>
      <dgm:t>
        <a:bodyPr/>
        <a:lstStyle/>
        <a:p>
          <a:endParaRPr lang="sk-SK" sz="1400"/>
        </a:p>
      </dgm:t>
    </dgm:pt>
    <dgm:pt modelId="{FFA38DA0-DC18-491A-8897-52639754DADC}" type="sibTrans" cxnId="{8CF8E7A5-26A9-4ECC-A6B6-990BC0571A2E}">
      <dgm:prSet/>
      <dgm:spPr/>
      <dgm:t>
        <a:bodyPr/>
        <a:lstStyle/>
        <a:p>
          <a:endParaRPr lang="sk-SK" sz="1400"/>
        </a:p>
      </dgm:t>
    </dgm:pt>
    <dgm:pt modelId="{30DDA807-EA2D-4723-85B9-C08011BF4CDB}">
      <dgm:prSet custT="1"/>
      <dgm:spPr/>
      <dgm:t>
        <a:bodyPr/>
        <a:lstStyle/>
        <a:p>
          <a:pPr>
            <a:buFont typeface="Arial" panose="020B0604020202020204" pitchFamily="34" charset="0"/>
            <a:buChar char="•"/>
          </a:pPr>
          <a:r>
            <a:rPr lang="en-US" sz="2600" b="1" dirty="0"/>
            <a:t>Immutable Records</a:t>
          </a:r>
          <a:r>
            <a:rPr lang="en-US" sz="2600" dirty="0"/>
            <a:t>: The decentralized ledger ensures that all transactions are securely recorded, reducing disputes and enhancing trust among stakeholders. ​</a:t>
          </a:r>
        </a:p>
      </dgm:t>
    </dgm:pt>
    <dgm:pt modelId="{8BADBB4E-BF49-42E0-95DA-E6781E652228}" type="parTrans" cxnId="{D6841AC2-8123-4673-B36B-643EBE2A8986}">
      <dgm:prSet/>
      <dgm:spPr/>
      <dgm:t>
        <a:bodyPr/>
        <a:lstStyle/>
        <a:p>
          <a:endParaRPr lang="sk-SK" sz="1400"/>
        </a:p>
      </dgm:t>
    </dgm:pt>
    <dgm:pt modelId="{0976A311-B65E-4684-A3A1-DB09B4D81819}" type="sibTrans" cxnId="{D6841AC2-8123-4673-B36B-643EBE2A8986}">
      <dgm:prSet/>
      <dgm:spPr/>
      <dgm:t>
        <a:bodyPr/>
        <a:lstStyle/>
        <a:p>
          <a:endParaRPr lang="sk-SK" sz="1400"/>
        </a:p>
      </dgm:t>
    </dgm:pt>
    <dgm:pt modelId="{873CA965-7C36-4EFC-BDD5-18485655B7BA}">
      <dgm:prSet custT="1"/>
      <dgm:spPr/>
      <dgm:t>
        <a:bodyPr/>
        <a:lstStyle/>
        <a:p>
          <a:pPr>
            <a:buFont typeface="Arial" panose="020B0604020202020204" pitchFamily="34" charset="0"/>
            <a:buChar char="•"/>
          </a:pPr>
          <a:r>
            <a:rPr lang="en-US" sz="2600" b="1" dirty="0"/>
            <a:t>Smart Contracts</a:t>
          </a:r>
          <a:r>
            <a:rPr lang="en-US" sz="2600" dirty="0"/>
            <a:t>: Automated agreements facilitate timely payments and compliance, streamlining operations and reducing administrative overhead. ​</a:t>
          </a:r>
        </a:p>
      </dgm:t>
    </dgm:pt>
    <dgm:pt modelId="{1014EBA0-C773-4287-88D2-958508D196C6}" type="parTrans" cxnId="{8BA0B815-FD4A-4821-9991-B3979E0B862E}">
      <dgm:prSet/>
      <dgm:spPr/>
      <dgm:t>
        <a:bodyPr/>
        <a:lstStyle/>
        <a:p>
          <a:endParaRPr lang="sk-SK" sz="1400"/>
        </a:p>
      </dgm:t>
    </dgm:pt>
    <dgm:pt modelId="{1DFD39E1-9F19-48CD-88BE-C8F583B91902}" type="sibTrans" cxnId="{8BA0B815-FD4A-4821-9991-B3979E0B862E}">
      <dgm:prSet/>
      <dgm:spPr/>
      <dgm:t>
        <a:bodyPr/>
        <a:lstStyle/>
        <a:p>
          <a:endParaRPr lang="sk-SK" sz="1400"/>
        </a:p>
      </dgm:t>
    </dgm:pt>
    <dgm:pt modelId="{0F7DFDD5-1EEE-47CC-9E7F-987F9AC3E4CE}" type="pres">
      <dgm:prSet presAssocID="{625CE59B-4E22-48D8-936A-F4F62120B61F}" presName="Name0" presStyleCnt="0">
        <dgm:presLayoutVars>
          <dgm:dir/>
          <dgm:animLvl val="lvl"/>
          <dgm:resizeHandles val="exact"/>
        </dgm:presLayoutVars>
      </dgm:prSet>
      <dgm:spPr/>
    </dgm:pt>
    <dgm:pt modelId="{253F286F-58C4-44CE-BE30-6D0101CE1793}" type="pres">
      <dgm:prSet presAssocID="{5D87B5EA-40B9-4141-BB61-4E7C32B3A8F4}" presName="compositeNode" presStyleCnt="0">
        <dgm:presLayoutVars>
          <dgm:bulletEnabled val="1"/>
        </dgm:presLayoutVars>
      </dgm:prSet>
      <dgm:spPr/>
    </dgm:pt>
    <dgm:pt modelId="{B16D787B-1BE2-4C6A-873F-C7A4774BF030}" type="pres">
      <dgm:prSet presAssocID="{5D87B5EA-40B9-4141-BB61-4E7C32B3A8F4}" presName="bgRect" presStyleLbl="node1" presStyleIdx="0" presStyleCnt="1"/>
      <dgm:spPr/>
    </dgm:pt>
    <dgm:pt modelId="{6FB5025F-8F9A-417F-BD36-182147407DE4}" type="pres">
      <dgm:prSet presAssocID="{5D87B5EA-40B9-4141-BB61-4E7C32B3A8F4}" presName="parentNode" presStyleLbl="node1" presStyleIdx="0" presStyleCnt="1">
        <dgm:presLayoutVars>
          <dgm:chMax val="0"/>
          <dgm:bulletEnabled val="1"/>
        </dgm:presLayoutVars>
      </dgm:prSet>
      <dgm:spPr/>
    </dgm:pt>
    <dgm:pt modelId="{C7EF28BE-866F-4C0C-B550-21523C502ADB}" type="pres">
      <dgm:prSet presAssocID="{5D87B5EA-40B9-4141-BB61-4E7C32B3A8F4}" presName="childNode" presStyleLbl="node1" presStyleIdx="0" presStyleCnt="1">
        <dgm:presLayoutVars>
          <dgm:bulletEnabled val="1"/>
        </dgm:presLayoutVars>
      </dgm:prSet>
      <dgm:spPr/>
    </dgm:pt>
  </dgm:ptLst>
  <dgm:cxnLst>
    <dgm:cxn modelId="{8BA0B815-FD4A-4821-9991-B3979E0B862E}" srcId="{5D87B5EA-40B9-4141-BB61-4E7C32B3A8F4}" destId="{873CA965-7C36-4EFC-BDD5-18485655B7BA}" srcOrd="2" destOrd="0" parTransId="{1014EBA0-C773-4287-88D2-958508D196C6}" sibTransId="{1DFD39E1-9F19-48CD-88BE-C8F583B91902}"/>
    <dgm:cxn modelId="{0115FF18-1D18-410E-ABAE-7298A0F1FB16}" type="presOf" srcId="{0BDBC2AD-2448-427D-B7FC-2ACECF9E9603}" destId="{C7EF28BE-866F-4C0C-B550-21523C502ADB}" srcOrd="0" destOrd="0" presId="urn:microsoft.com/office/officeart/2005/8/layout/hProcess7"/>
    <dgm:cxn modelId="{4945B040-57BB-4FE7-9810-BEE36BF2F137}" type="presOf" srcId="{625CE59B-4E22-48D8-936A-F4F62120B61F}" destId="{0F7DFDD5-1EEE-47CC-9E7F-987F9AC3E4CE}" srcOrd="0" destOrd="0" presId="urn:microsoft.com/office/officeart/2005/8/layout/hProcess7"/>
    <dgm:cxn modelId="{C19BEB5E-C517-4E04-A26C-B2F8282F96F7}" type="presOf" srcId="{873CA965-7C36-4EFC-BDD5-18485655B7BA}" destId="{C7EF28BE-866F-4C0C-B550-21523C502ADB}" srcOrd="0" destOrd="2" presId="urn:microsoft.com/office/officeart/2005/8/layout/hProcess7"/>
    <dgm:cxn modelId="{0D076C6C-50CE-4A84-B375-AE35FAA9E811}" type="presOf" srcId="{5D87B5EA-40B9-4141-BB61-4E7C32B3A8F4}" destId="{B16D787B-1BE2-4C6A-873F-C7A4774BF030}" srcOrd="0" destOrd="0" presId="urn:microsoft.com/office/officeart/2005/8/layout/hProcess7"/>
    <dgm:cxn modelId="{55EF1592-F605-499B-A14A-95D250F95DC6}" type="presOf" srcId="{30DDA807-EA2D-4723-85B9-C08011BF4CDB}" destId="{C7EF28BE-866F-4C0C-B550-21523C502ADB}" srcOrd="0" destOrd="1" presId="urn:microsoft.com/office/officeart/2005/8/layout/hProcess7"/>
    <dgm:cxn modelId="{76202793-2482-4BBC-BEC0-EAB989D6955E}" srcId="{625CE59B-4E22-48D8-936A-F4F62120B61F}" destId="{5D87B5EA-40B9-4141-BB61-4E7C32B3A8F4}" srcOrd="0" destOrd="0" parTransId="{2ACD2BDD-7FDC-4D44-A407-E06E747B4E65}" sibTransId="{B5B263C5-59E5-4D01-83FA-0B1AEFD5B777}"/>
    <dgm:cxn modelId="{8CF8E7A5-26A9-4ECC-A6B6-990BC0571A2E}" srcId="{5D87B5EA-40B9-4141-BB61-4E7C32B3A8F4}" destId="{0BDBC2AD-2448-427D-B7FC-2ACECF9E9603}" srcOrd="0" destOrd="0" parTransId="{32018AA4-CBC4-4D88-8FE5-6626B8EC3F9A}" sibTransId="{FFA38DA0-DC18-491A-8897-52639754DADC}"/>
    <dgm:cxn modelId="{8E359DBD-3D05-42E3-9EA0-D74593C421A3}" type="presOf" srcId="{5D87B5EA-40B9-4141-BB61-4E7C32B3A8F4}" destId="{6FB5025F-8F9A-417F-BD36-182147407DE4}" srcOrd="1" destOrd="0" presId="urn:microsoft.com/office/officeart/2005/8/layout/hProcess7"/>
    <dgm:cxn modelId="{D6841AC2-8123-4673-B36B-643EBE2A8986}" srcId="{5D87B5EA-40B9-4141-BB61-4E7C32B3A8F4}" destId="{30DDA807-EA2D-4723-85B9-C08011BF4CDB}" srcOrd="1" destOrd="0" parTransId="{8BADBB4E-BF49-42E0-95DA-E6781E652228}" sibTransId="{0976A311-B65E-4684-A3A1-DB09B4D81819}"/>
    <dgm:cxn modelId="{B66E5009-A2E3-4B2A-A182-F01FF9A3F6C6}" type="presParOf" srcId="{0F7DFDD5-1EEE-47CC-9E7F-987F9AC3E4CE}" destId="{253F286F-58C4-44CE-BE30-6D0101CE1793}" srcOrd="0" destOrd="0" presId="urn:microsoft.com/office/officeart/2005/8/layout/hProcess7"/>
    <dgm:cxn modelId="{D624152A-FE6A-4342-A0B1-99D43F9E207B}" type="presParOf" srcId="{253F286F-58C4-44CE-BE30-6D0101CE1793}" destId="{B16D787B-1BE2-4C6A-873F-C7A4774BF030}" srcOrd="0" destOrd="0" presId="urn:microsoft.com/office/officeart/2005/8/layout/hProcess7"/>
    <dgm:cxn modelId="{AC7C880B-3AED-43CC-8048-597C6B05C958}" type="presParOf" srcId="{253F286F-58C4-44CE-BE30-6D0101CE1793}" destId="{6FB5025F-8F9A-417F-BD36-182147407DE4}" srcOrd="1" destOrd="0" presId="urn:microsoft.com/office/officeart/2005/8/layout/hProcess7"/>
    <dgm:cxn modelId="{1AE72F3A-948D-4359-A4F8-8A3247DC7F23}" type="presParOf" srcId="{253F286F-58C4-44CE-BE30-6D0101CE1793}" destId="{C7EF28BE-866F-4C0C-B550-21523C502ADB}" srcOrd="2"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25CE59B-4E22-48D8-936A-F4F62120B61F}" type="doc">
      <dgm:prSet loTypeId="urn:microsoft.com/office/officeart/2005/8/layout/hProcess7" loCatId="list" qsTypeId="urn:microsoft.com/office/officeart/2005/8/quickstyle/simple1#2" qsCatId="simple" csTypeId="urn:microsoft.com/office/officeart/2005/8/colors/colorful1#2" csCatId="colorful" phldr="1"/>
      <dgm:spPr/>
      <dgm:t>
        <a:bodyPr/>
        <a:lstStyle/>
        <a:p>
          <a:endParaRPr lang="sk-SK"/>
        </a:p>
      </dgm:t>
    </dgm:pt>
    <dgm:pt modelId="{5D87B5EA-40B9-4141-BB61-4E7C32B3A8F4}">
      <dgm:prSet custT="1"/>
      <dgm:spPr/>
      <dgm:t>
        <a:bodyPr/>
        <a:lstStyle/>
        <a:p>
          <a:pPr>
            <a:buNone/>
          </a:pPr>
          <a:r>
            <a:rPr lang="en-US" sz="2400" dirty="0"/>
            <a:t>Blockchain supports sustainability initiatives through:​</a:t>
          </a:r>
        </a:p>
      </dgm:t>
    </dgm:pt>
    <dgm:pt modelId="{2ACD2BDD-7FDC-4D44-A407-E06E747B4E65}" type="parTrans" cxnId="{76202793-2482-4BBC-BEC0-EAB989D6955E}">
      <dgm:prSet/>
      <dgm:spPr/>
      <dgm:t>
        <a:bodyPr/>
        <a:lstStyle/>
        <a:p>
          <a:endParaRPr lang="sk-SK" sz="1400"/>
        </a:p>
      </dgm:t>
    </dgm:pt>
    <dgm:pt modelId="{B5B263C5-59E5-4D01-83FA-0B1AEFD5B777}" type="sibTrans" cxnId="{76202793-2482-4BBC-BEC0-EAB989D6955E}">
      <dgm:prSet/>
      <dgm:spPr/>
      <dgm:t>
        <a:bodyPr/>
        <a:lstStyle/>
        <a:p>
          <a:endParaRPr lang="sk-SK" sz="1400"/>
        </a:p>
      </dgm:t>
    </dgm:pt>
    <dgm:pt modelId="{8C28D41B-7A64-4680-B003-A864C24EF84B}">
      <dgm:prSet/>
      <dgm:spPr/>
      <dgm:t>
        <a:bodyPr/>
        <a:lstStyle/>
        <a:p>
          <a:pPr>
            <a:buFont typeface="Arial" panose="020B0604020202020204" pitchFamily="34" charset="0"/>
            <a:buChar char="•"/>
          </a:pPr>
          <a:r>
            <a:rPr lang="en-US" b="1" dirty="0"/>
            <a:t>Transparent Sustainability Claims</a:t>
          </a:r>
          <a:r>
            <a:rPr lang="en-US" dirty="0"/>
            <a:t>: By recording certifications and sourcing information, blockchain enables verification of sustainable practices, fostering consumer trust. ​</a:t>
          </a:r>
        </a:p>
      </dgm:t>
    </dgm:pt>
    <dgm:pt modelId="{1EDC6E14-87D9-4A12-9119-CC36491DFACE}" type="parTrans" cxnId="{B83B39BF-E66C-4EDD-A3EF-4161F1EDF2DF}">
      <dgm:prSet/>
      <dgm:spPr/>
      <dgm:t>
        <a:bodyPr/>
        <a:lstStyle/>
        <a:p>
          <a:endParaRPr lang="sk-SK"/>
        </a:p>
      </dgm:t>
    </dgm:pt>
    <dgm:pt modelId="{81441CFE-E393-4C77-A0A8-3800377BC694}" type="sibTrans" cxnId="{B83B39BF-E66C-4EDD-A3EF-4161F1EDF2DF}">
      <dgm:prSet/>
      <dgm:spPr/>
      <dgm:t>
        <a:bodyPr/>
        <a:lstStyle/>
        <a:p>
          <a:endParaRPr lang="sk-SK"/>
        </a:p>
      </dgm:t>
    </dgm:pt>
    <dgm:pt modelId="{59FE59C7-5084-4B78-BD97-E3AA4F090B2A}">
      <dgm:prSet/>
      <dgm:spPr/>
      <dgm:t>
        <a:bodyPr/>
        <a:lstStyle/>
        <a:p>
          <a:pPr>
            <a:buFont typeface="Arial" panose="020B0604020202020204" pitchFamily="34" charset="0"/>
            <a:buChar char="•"/>
          </a:pPr>
          <a:r>
            <a:rPr lang="en-US" b="1" dirty="0"/>
            <a:t>Carbon Footprint Tracking</a:t>
          </a:r>
          <a:r>
            <a:rPr lang="en-US" dirty="0"/>
            <a:t>: Integration with IoT devices allows for monitoring of emissions and resource usage, aiding in environmental impact assessments. ​</a:t>
          </a:r>
        </a:p>
      </dgm:t>
    </dgm:pt>
    <dgm:pt modelId="{4B4AE457-46FC-42A3-AA46-19D14E04A0DE}" type="parTrans" cxnId="{E743D652-B84C-49B0-AD9D-2D38E0AE0460}">
      <dgm:prSet/>
      <dgm:spPr/>
      <dgm:t>
        <a:bodyPr/>
        <a:lstStyle/>
        <a:p>
          <a:endParaRPr lang="sk-SK"/>
        </a:p>
      </dgm:t>
    </dgm:pt>
    <dgm:pt modelId="{33073CBA-A35E-490E-9B15-B79E02583735}" type="sibTrans" cxnId="{E743D652-B84C-49B0-AD9D-2D38E0AE0460}">
      <dgm:prSet/>
      <dgm:spPr/>
      <dgm:t>
        <a:bodyPr/>
        <a:lstStyle/>
        <a:p>
          <a:endParaRPr lang="sk-SK"/>
        </a:p>
      </dgm:t>
    </dgm:pt>
    <dgm:pt modelId="{2C6F6FDF-EC74-42C5-8BC0-039753AA5E04}">
      <dgm:prSet/>
      <dgm:spPr/>
      <dgm:t>
        <a:bodyPr/>
        <a:lstStyle/>
        <a:p>
          <a:pPr>
            <a:buFont typeface="Arial" panose="020B0604020202020204" pitchFamily="34" charset="0"/>
            <a:buChar char="•"/>
          </a:pPr>
          <a:r>
            <a:rPr lang="en-US" b="1" dirty="0"/>
            <a:t>Waste Reduction</a:t>
          </a:r>
          <a:r>
            <a:rPr lang="en-US" dirty="0"/>
            <a:t>: Enhanced traceability helps in identifying inefficiencies and reducing food waste across the supply chain. </a:t>
          </a:r>
        </a:p>
      </dgm:t>
    </dgm:pt>
    <dgm:pt modelId="{CBF58871-422A-490C-892D-1CAF442EDB3B}" type="parTrans" cxnId="{B4ACD3F5-9237-470A-B236-F2E8545F7656}">
      <dgm:prSet/>
      <dgm:spPr/>
      <dgm:t>
        <a:bodyPr/>
        <a:lstStyle/>
        <a:p>
          <a:endParaRPr lang="sk-SK"/>
        </a:p>
      </dgm:t>
    </dgm:pt>
    <dgm:pt modelId="{A859A9C5-E844-4FCD-BB6E-0ECA5E01F375}" type="sibTrans" cxnId="{B4ACD3F5-9237-470A-B236-F2E8545F7656}">
      <dgm:prSet/>
      <dgm:spPr/>
      <dgm:t>
        <a:bodyPr/>
        <a:lstStyle/>
        <a:p>
          <a:endParaRPr lang="sk-SK"/>
        </a:p>
      </dgm:t>
    </dgm:pt>
    <dgm:pt modelId="{0F7DFDD5-1EEE-47CC-9E7F-987F9AC3E4CE}" type="pres">
      <dgm:prSet presAssocID="{625CE59B-4E22-48D8-936A-F4F62120B61F}" presName="Name0" presStyleCnt="0">
        <dgm:presLayoutVars>
          <dgm:dir/>
          <dgm:animLvl val="lvl"/>
          <dgm:resizeHandles val="exact"/>
        </dgm:presLayoutVars>
      </dgm:prSet>
      <dgm:spPr/>
    </dgm:pt>
    <dgm:pt modelId="{253F286F-58C4-44CE-BE30-6D0101CE1793}" type="pres">
      <dgm:prSet presAssocID="{5D87B5EA-40B9-4141-BB61-4E7C32B3A8F4}" presName="compositeNode" presStyleCnt="0">
        <dgm:presLayoutVars>
          <dgm:bulletEnabled val="1"/>
        </dgm:presLayoutVars>
      </dgm:prSet>
      <dgm:spPr/>
    </dgm:pt>
    <dgm:pt modelId="{B16D787B-1BE2-4C6A-873F-C7A4774BF030}" type="pres">
      <dgm:prSet presAssocID="{5D87B5EA-40B9-4141-BB61-4E7C32B3A8F4}" presName="bgRect" presStyleLbl="node1" presStyleIdx="0" presStyleCnt="1"/>
      <dgm:spPr/>
    </dgm:pt>
    <dgm:pt modelId="{6FB5025F-8F9A-417F-BD36-182147407DE4}" type="pres">
      <dgm:prSet presAssocID="{5D87B5EA-40B9-4141-BB61-4E7C32B3A8F4}" presName="parentNode" presStyleLbl="node1" presStyleIdx="0" presStyleCnt="1">
        <dgm:presLayoutVars>
          <dgm:chMax val="0"/>
          <dgm:bulletEnabled val="1"/>
        </dgm:presLayoutVars>
      </dgm:prSet>
      <dgm:spPr/>
    </dgm:pt>
    <dgm:pt modelId="{4C035CCC-B280-4539-A2D8-74B7645992D6}" type="pres">
      <dgm:prSet presAssocID="{5D87B5EA-40B9-4141-BB61-4E7C32B3A8F4}" presName="childNode" presStyleLbl="node1" presStyleIdx="0" presStyleCnt="1">
        <dgm:presLayoutVars>
          <dgm:bulletEnabled val="1"/>
        </dgm:presLayoutVars>
      </dgm:prSet>
      <dgm:spPr/>
    </dgm:pt>
  </dgm:ptLst>
  <dgm:cxnLst>
    <dgm:cxn modelId="{4945B040-57BB-4FE7-9810-BEE36BF2F137}" type="presOf" srcId="{625CE59B-4E22-48D8-936A-F4F62120B61F}" destId="{0F7DFDD5-1EEE-47CC-9E7F-987F9AC3E4CE}" srcOrd="0" destOrd="0" presId="urn:microsoft.com/office/officeart/2005/8/layout/hProcess7"/>
    <dgm:cxn modelId="{0D076C6C-50CE-4A84-B375-AE35FAA9E811}" type="presOf" srcId="{5D87B5EA-40B9-4141-BB61-4E7C32B3A8F4}" destId="{B16D787B-1BE2-4C6A-873F-C7A4774BF030}" srcOrd="0" destOrd="0" presId="urn:microsoft.com/office/officeart/2005/8/layout/hProcess7"/>
    <dgm:cxn modelId="{E743D652-B84C-49B0-AD9D-2D38E0AE0460}" srcId="{5D87B5EA-40B9-4141-BB61-4E7C32B3A8F4}" destId="{59FE59C7-5084-4B78-BD97-E3AA4F090B2A}" srcOrd="1" destOrd="0" parTransId="{4B4AE457-46FC-42A3-AA46-19D14E04A0DE}" sibTransId="{33073CBA-A35E-490E-9B15-B79E02583735}"/>
    <dgm:cxn modelId="{3A9BCE5A-EB67-45F2-B830-33AAAD6787C8}" type="presOf" srcId="{59FE59C7-5084-4B78-BD97-E3AA4F090B2A}" destId="{4C035CCC-B280-4539-A2D8-74B7645992D6}" srcOrd="0" destOrd="1" presId="urn:microsoft.com/office/officeart/2005/8/layout/hProcess7"/>
    <dgm:cxn modelId="{BC5B027E-8B80-4264-99CD-E854D350FFE8}" type="presOf" srcId="{8C28D41B-7A64-4680-B003-A864C24EF84B}" destId="{4C035CCC-B280-4539-A2D8-74B7645992D6}" srcOrd="0" destOrd="0" presId="urn:microsoft.com/office/officeart/2005/8/layout/hProcess7"/>
    <dgm:cxn modelId="{76202793-2482-4BBC-BEC0-EAB989D6955E}" srcId="{625CE59B-4E22-48D8-936A-F4F62120B61F}" destId="{5D87B5EA-40B9-4141-BB61-4E7C32B3A8F4}" srcOrd="0" destOrd="0" parTransId="{2ACD2BDD-7FDC-4D44-A407-E06E747B4E65}" sibTransId="{B5B263C5-59E5-4D01-83FA-0B1AEFD5B777}"/>
    <dgm:cxn modelId="{7221AB96-3715-4AB7-B2CB-64D4FB8756B5}" type="presOf" srcId="{2C6F6FDF-EC74-42C5-8BC0-039753AA5E04}" destId="{4C035CCC-B280-4539-A2D8-74B7645992D6}" srcOrd="0" destOrd="2" presId="urn:microsoft.com/office/officeart/2005/8/layout/hProcess7"/>
    <dgm:cxn modelId="{8E359DBD-3D05-42E3-9EA0-D74593C421A3}" type="presOf" srcId="{5D87B5EA-40B9-4141-BB61-4E7C32B3A8F4}" destId="{6FB5025F-8F9A-417F-BD36-182147407DE4}" srcOrd="1" destOrd="0" presId="urn:microsoft.com/office/officeart/2005/8/layout/hProcess7"/>
    <dgm:cxn modelId="{B83B39BF-E66C-4EDD-A3EF-4161F1EDF2DF}" srcId="{5D87B5EA-40B9-4141-BB61-4E7C32B3A8F4}" destId="{8C28D41B-7A64-4680-B003-A864C24EF84B}" srcOrd="0" destOrd="0" parTransId="{1EDC6E14-87D9-4A12-9119-CC36491DFACE}" sibTransId="{81441CFE-E393-4C77-A0A8-3800377BC694}"/>
    <dgm:cxn modelId="{B4ACD3F5-9237-470A-B236-F2E8545F7656}" srcId="{5D87B5EA-40B9-4141-BB61-4E7C32B3A8F4}" destId="{2C6F6FDF-EC74-42C5-8BC0-039753AA5E04}" srcOrd="2" destOrd="0" parTransId="{CBF58871-422A-490C-892D-1CAF442EDB3B}" sibTransId="{A859A9C5-E844-4FCD-BB6E-0ECA5E01F375}"/>
    <dgm:cxn modelId="{B66E5009-A2E3-4B2A-A182-F01FF9A3F6C6}" type="presParOf" srcId="{0F7DFDD5-1EEE-47CC-9E7F-987F9AC3E4CE}" destId="{253F286F-58C4-44CE-BE30-6D0101CE1793}" srcOrd="0" destOrd="0" presId="urn:microsoft.com/office/officeart/2005/8/layout/hProcess7"/>
    <dgm:cxn modelId="{D624152A-FE6A-4342-A0B1-99D43F9E207B}" type="presParOf" srcId="{253F286F-58C4-44CE-BE30-6D0101CE1793}" destId="{B16D787B-1BE2-4C6A-873F-C7A4774BF030}" srcOrd="0" destOrd="0" presId="urn:microsoft.com/office/officeart/2005/8/layout/hProcess7"/>
    <dgm:cxn modelId="{AC7C880B-3AED-43CC-8048-597C6B05C958}" type="presParOf" srcId="{253F286F-58C4-44CE-BE30-6D0101CE1793}" destId="{6FB5025F-8F9A-417F-BD36-182147407DE4}" srcOrd="1" destOrd="0" presId="urn:microsoft.com/office/officeart/2005/8/layout/hProcess7"/>
    <dgm:cxn modelId="{672976F1-E7A9-4497-AE07-A9239CAD6F61}" type="presParOf" srcId="{253F286F-58C4-44CE-BE30-6D0101CE1793}" destId="{4C035CCC-B280-4539-A2D8-74B7645992D6}" srcOrd="2"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25CE59B-4E22-48D8-936A-F4F62120B61F}" type="doc">
      <dgm:prSet loTypeId="urn:microsoft.com/office/officeart/2005/8/layout/hProcess7" loCatId="list" qsTypeId="urn:microsoft.com/office/officeart/2005/8/quickstyle/simple1#3" qsCatId="simple" csTypeId="urn:microsoft.com/office/officeart/2005/8/colors/colorful1#3" csCatId="colorful" phldr="1"/>
      <dgm:spPr/>
      <dgm:t>
        <a:bodyPr/>
        <a:lstStyle/>
        <a:p>
          <a:endParaRPr lang="sk-SK"/>
        </a:p>
      </dgm:t>
    </dgm:pt>
    <dgm:pt modelId="{5D87B5EA-40B9-4141-BB61-4E7C32B3A8F4}">
      <dgm:prSet custT="1"/>
      <dgm:spPr/>
      <dgm:t>
        <a:bodyPr/>
        <a:lstStyle/>
        <a:p>
          <a:pPr>
            <a:buNone/>
          </a:pPr>
          <a:r>
            <a:rPr lang="sk-SK" sz="2400" dirty="0" err="1"/>
            <a:t>Blockchain</a:t>
          </a:r>
          <a:r>
            <a:rPr lang="sk-SK" sz="2400" dirty="0"/>
            <a:t> </a:t>
          </a:r>
          <a:r>
            <a:rPr lang="sk-SK" sz="2400" dirty="0" err="1"/>
            <a:t>addresses</a:t>
          </a:r>
          <a:r>
            <a:rPr lang="sk-SK" sz="2400" dirty="0"/>
            <a:t> </a:t>
          </a:r>
          <a:r>
            <a:rPr lang="sk-SK" sz="2400" dirty="0" err="1"/>
            <a:t>regulatory</a:t>
          </a:r>
          <a:r>
            <a:rPr lang="sk-SK" sz="2400" dirty="0"/>
            <a:t> and </a:t>
          </a:r>
          <a:r>
            <a:rPr lang="sk-SK" sz="2400" dirty="0" err="1"/>
            <a:t>consumer</a:t>
          </a:r>
          <a:r>
            <a:rPr lang="sk-SK" sz="2400" dirty="0"/>
            <a:t> </a:t>
          </a:r>
          <a:r>
            <a:rPr lang="sk-SK" sz="2400" dirty="0" err="1"/>
            <a:t>demands</a:t>
          </a:r>
          <a:endParaRPr lang="en-US" sz="2400" dirty="0"/>
        </a:p>
      </dgm:t>
    </dgm:pt>
    <dgm:pt modelId="{2ACD2BDD-7FDC-4D44-A407-E06E747B4E65}" type="parTrans" cxnId="{76202793-2482-4BBC-BEC0-EAB989D6955E}">
      <dgm:prSet/>
      <dgm:spPr/>
      <dgm:t>
        <a:bodyPr/>
        <a:lstStyle/>
        <a:p>
          <a:endParaRPr lang="sk-SK" sz="1400"/>
        </a:p>
      </dgm:t>
    </dgm:pt>
    <dgm:pt modelId="{B5B263C5-59E5-4D01-83FA-0B1AEFD5B777}" type="sibTrans" cxnId="{76202793-2482-4BBC-BEC0-EAB989D6955E}">
      <dgm:prSet/>
      <dgm:spPr/>
      <dgm:t>
        <a:bodyPr/>
        <a:lstStyle/>
        <a:p>
          <a:endParaRPr lang="sk-SK" sz="1400"/>
        </a:p>
      </dgm:t>
    </dgm:pt>
    <dgm:pt modelId="{DE399F66-F25A-42F7-A1C5-6FAFE07F79F8}">
      <dgm:prSet custT="1"/>
      <dgm:spPr/>
      <dgm:t>
        <a:bodyPr/>
        <a:lstStyle/>
        <a:p>
          <a:pPr>
            <a:buFont typeface="Arial" panose="020B0604020202020204" pitchFamily="34" charset="0"/>
            <a:buChar char="•"/>
          </a:pPr>
          <a:r>
            <a:rPr lang="en-US" sz="2600" b="1" dirty="0"/>
            <a:t>Consumer Transparency</a:t>
          </a:r>
          <a:r>
            <a:rPr lang="en-US" sz="2600" dirty="0"/>
            <a:t>: Providing access to product histories enhances consumer confidence and meets the demand for information on product origins and handling. ​</a:t>
          </a:r>
        </a:p>
      </dgm:t>
    </dgm:pt>
    <dgm:pt modelId="{D0A703DB-5EA6-4A42-909B-9D80387D7673}" type="parTrans" cxnId="{9BF091B3-702D-4FEB-8F7E-3BBFAD1C8B80}">
      <dgm:prSet/>
      <dgm:spPr/>
      <dgm:t>
        <a:bodyPr/>
        <a:lstStyle/>
        <a:p>
          <a:endParaRPr lang="sk-SK"/>
        </a:p>
      </dgm:t>
    </dgm:pt>
    <dgm:pt modelId="{752F2D61-E23B-4484-A76E-DA02C9203EDF}" type="sibTrans" cxnId="{9BF091B3-702D-4FEB-8F7E-3BBFAD1C8B80}">
      <dgm:prSet/>
      <dgm:spPr/>
      <dgm:t>
        <a:bodyPr/>
        <a:lstStyle/>
        <a:p>
          <a:endParaRPr lang="sk-SK"/>
        </a:p>
      </dgm:t>
    </dgm:pt>
    <dgm:pt modelId="{07FA117C-D89E-4865-9C86-96BC18B7B12F}">
      <dgm:prSet custT="1"/>
      <dgm:spPr/>
      <dgm:t>
        <a:bodyPr/>
        <a:lstStyle/>
        <a:p>
          <a:pPr>
            <a:buFont typeface="Arial" panose="020B0604020202020204" pitchFamily="34" charset="0"/>
            <a:buChar char="•"/>
          </a:pPr>
          <a:r>
            <a:rPr lang="en-US" sz="2600" b="1" dirty="0"/>
            <a:t>Efficient Recall Management</a:t>
          </a:r>
          <a:r>
            <a:rPr lang="en-US" sz="2600" dirty="0"/>
            <a:t>: In case of contamination, blockchain enables rapid identification and removal of affected products, minimizing health risks. </a:t>
          </a:r>
        </a:p>
      </dgm:t>
    </dgm:pt>
    <dgm:pt modelId="{C66FE74C-DF9D-47ED-A5E0-2335049A839A}" type="parTrans" cxnId="{51B798EF-9B23-40F5-89C3-D903DD704ED3}">
      <dgm:prSet/>
      <dgm:spPr/>
      <dgm:t>
        <a:bodyPr/>
        <a:lstStyle/>
        <a:p>
          <a:endParaRPr lang="sk-SK"/>
        </a:p>
      </dgm:t>
    </dgm:pt>
    <dgm:pt modelId="{B3414F37-66A2-40A5-8ED0-D99B8E99D9DF}" type="sibTrans" cxnId="{51B798EF-9B23-40F5-89C3-D903DD704ED3}">
      <dgm:prSet/>
      <dgm:spPr/>
      <dgm:t>
        <a:bodyPr/>
        <a:lstStyle/>
        <a:p>
          <a:endParaRPr lang="sk-SK"/>
        </a:p>
      </dgm:t>
    </dgm:pt>
    <dgm:pt modelId="{B99A2F58-2D04-4A2B-820F-2736B164E3DC}">
      <dgm:prSet custT="1"/>
      <dgm:spPr/>
      <dgm:t>
        <a:bodyPr/>
        <a:lstStyle/>
        <a:p>
          <a:pPr>
            <a:buNone/>
          </a:pPr>
          <a:r>
            <a:rPr lang="en-US" sz="2600" b="1" dirty="0"/>
            <a:t>Compliance Facilitation</a:t>
          </a:r>
          <a:r>
            <a:rPr lang="en-US" sz="2600" dirty="0"/>
            <a:t>: Automated data recording simplifies adherence to food safety standards and regulatory requirements. ​</a:t>
          </a:r>
        </a:p>
      </dgm:t>
    </dgm:pt>
    <dgm:pt modelId="{D883DFA5-50BC-401A-A0E1-D2243A991CFC}" type="parTrans" cxnId="{264C9E44-AD0E-4FCB-ACD2-CCD47F9B4FEB}">
      <dgm:prSet/>
      <dgm:spPr/>
    </dgm:pt>
    <dgm:pt modelId="{44894E38-DFA7-478B-8D34-77FFF394CBC0}" type="sibTrans" cxnId="{264C9E44-AD0E-4FCB-ACD2-CCD47F9B4FEB}">
      <dgm:prSet/>
      <dgm:spPr/>
    </dgm:pt>
    <dgm:pt modelId="{0F7DFDD5-1EEE-47CC-9E7F-987F9AC3E4CE}" type="pres">
      <dgm:prSet presAssocID="{625CE59B-4E22-48D8-936A-F4F62120B61F}" presName="Name0" presStyleCnt="0">
        <dgm:presLayoutVars>
          <dgm:dir/>
          <dgm:animLvl val="lvl"/>
          <dgm:resizeHandles val="exact"/>
        </dgm:presLayoutVars>
      </dgm:prSet>
      <dgm:spPr/>
    </dgm:pt>
    <dgm:pt modelId="{253F286F-58C4-44CE-BE30-6D0101CE1793}" type="pres">
      <dgm:prSet presAssocID="{5D87B5EA-40B9-4141-BB61-4E7C32B3A8F4}" presName="compositeNode" presStyleCnt="0">
        <dgm:presLayoutVars>
          <dgm:bulletEnabled val="1"/>
        </dgm:presLayoutVars>
      </dgm:prSet>
      <dgm:spPr/>
    </dgm:pt>
    <dgm:pt modelId="{B16D787B-1BE2-4C6A-873F-C7A4774BF030}" type="pres">
      <dgm:prSet presAssocID="{5D87B5EA-40B9-4141-BB61-4E7C32B3A8F4}" presName="bgRect" presStyleLbl="node1" presStyleIdx="0" presStyleCnt="1"/>
      <dgm:spPr/>
    </dgm:pt>
    <dgm:pt modelId="{6FB5025F-8F9A-417F-BD36-182147407DE4}" type="pres">
      <dgm:prSet presAssocID="{5D87B5EA-40B9-4141-BB61-4E7C32B3A8F4}" presName="parentNode" presStyleLbl="node1" presStyleIdx="0" presStyleCnt="1">
        <dgm:presLayoutVars>
          <dgm:chMax val="0"/>
          <dgm:bulletEnabled val="1"/>
        </dgm:presLayoutVars>
      </dgm:prSet>
      <dgm:spPr/>
    </dgm:pt>
    <dgm:pt modelId="{BD6CAF3D-9CE4-4804-A631-E837A1B01067}" type="pres">
      <dgm:prSet presAssocID="{5D87B5EA-40B9-4141-BB61-4E7C32B3A8F4}" presName="childNode" presStyleLbl="node1" presStyleIdx="0" presStyleCnt="1">
        <dgm:presLayoutVars>
          <dgm:bulletEnabled val="1"/>
        </dgm:presLayoutVars>
      </dgm:prSet>
      <dgm:spPr/>
    </dgm:pt>
  </dgm:ptLst>
  <dgm:cxnLst>
    <dgm:cxn modelId="{2469772B-C349-413C-A15A-E6441F25D853}" type="presOf" srcId="{07FA117C-D89E-4865-9C86-96BC18B7B12F}" destId="{BD6CAF3D-9CE4-4804-A631-E837A1B01067}" srcOrd="0" destOrd="2" presId="urn:microsoft.com/office/officeart/2005/8/layout/hProcess7"/>
    <dgm:cxn modelId="{4945B040-57BB-4FE7-9810-BEE36BF2F137}" type="presOf" srcId="{625CE59B-4E22-48D8-936A-F4F62120B61F}" destId="{0F7DFDD5-1EEE-47CC-9E7F-987F9AC3E4CE}" srcOrd="0" destOrd="0" presId="urn:microsoft.com/office/officeart/2005/8/layout/hProcess7"/>
    <dgm:cxn modelId="{264C9E44-AD0E-4FCB-ACD2-CCD47F9B4FEB}" srcId="{5D87B5EA-40B9-4141-BB61-4E7C32B3A8F4}" destId="{B99A2F58-2D04-4A2B-820F-2736B164E3DC}" srcOrd="0" destOrd="0" parTransId="{D883DFA5-50BC-401A-A0E1-D2243A991CFC}" sibTransId="{44894E38-DFA7-478B-8D34-77FFF394CBC0}"/>
    <dgm:cxn modelId="{0D076C6C-50CE-4A84-B375-AE35FAA9E811}" type="presOf" srcId="{5D87B5EA-40B9-4141-BB61-4E7C32B3A8F4}" destId="{B16D787B-1BE2-4C6A-873F-C7A4774BF030}" srcOrd="0" destOrd="0" presId="urn:microsoft.com/office/officeart/2005/8/layout/hProcess7"/>
    <dgm:cxn modelId="{81FE6C8E-650A-4094-A9BA-2574C85F612A}" type="presOf" srcId="{DE399F66-F25A-42F7-A1C5-6FAFE07F79F8}" destId="{BD6CAF3D-9CE4-4804-A631-E837A1B01067}" srcOrd="0" destOrd="1" presId="urn:microsoft.com/office/officeart/2005/8/layout/hProcess7"/>
    <dgm:cxn modelId="{76202793-2482-4BBC-BEC0-EAB989D6955E}" srcId="{625CE59B-4E22-48D8-936A-F4F62120B61F}" destId="{5D87B5EA-40B9-4141-BB61-4E7C32B3A8F4}" srcOrd="0" destOrd="0" parTransId="{2ACD2BDD-7FDC-4D44-A407-E06E747B4E65}" sibTransId="{B5B263C5-59E5-4D01-83FA-0B1AEFD5B777}"/>
    <dgm:cxn modelId="{9BF091B3-702D-4FEB-8F7E-3BBFAD1C8B80}" srcId="{5D87B5EA-40B9-4141-BB61-4E7C32B3A8F4}" destId="{DE399F66-F25A-42F7-A1C5-6FAFE07F79F8}" srcOrd="1" destOrd="0" parTransId="{D0A703DB-5EA6-4A42-909B-9D80387D7673}" sibTransId="{752F2D61-E23B-4484-A76E-DA02C9203EDF}"/>
    <dgm:cxn modelId="{8E359DBD-3D05-42E3-9EA0-D74593C421A3}" type="presOf" srcId="{5D87B5EA-40B9-4141-BB61-4E7C32B3A8F4}" destId="{6FB5025F-8F9A-417F-BD36-182147407DE4}" srcOrd="1" destOrd="0" presId="urn:microsoft.com/office/officeart/2005/8/layout/hProcess7"/>
    <dgm:cxn modelId="{AFF827CD-E398-494D-A66A-0F3E25DA4D47}" type="presOf" srcId="{B99A2F58-2D04-4A2B-820F-2736B164E3DC}" destId="{BD6CAF3D-9CE4-4804-A631-E837A1B01067}" srcOrd="0" destOrd="0" presId="urn:microsoft.com/office/officeart/2005/8/layout/hProcess7"/>
    <dgm:cxn modelId="{51B798EF-9B23-40F5-89C3-D903DD704ED3}" srcId="{5D87B5EA-40B9-4141-BB61-4E7C32B3A8F4}" destId="{07FA117C-D89E-4865-9C86-96BC18B7B12F}" srcOrd="2" destOrd="0" parTransId="{C66FE74C-DF9D-47ED-A5E0-2335049A839A}" sibTransId="{B3414F37-66A2-40A5-8ED0-D99B8E99D9DF}"/>
    <dgm:cxn modelId="{B66E5009-A2E3-4B2A-A182-F01FF9A3F6C6}" type="presParOf" srcId="{0F7DFDD5-1EEE-47CC-9E7F-987F9AC3E4CE}" destId="{253F286F-58C4-44CE-BE30-6D0101CE1793}" srcOrd="0" destOrd="0" presId="urn:microsoft.com/office/officeart/2005/8/layout/hProcess7"/>
    <dgm:cxn modelId="{D624152A-FE6A-4342-A0B1-99D43F9E207B}" type="presParOf" srcId="{253F286F-58C4-44CE-BE30-6D0101CE1793}" destId="{B16D787B-1BE2-4C6A-873F-C7A4774BF030}" srcOrd="0" destOrd="0" presId="urn:microsoft.com/office/officeart/2005/8/layout/hProcess7"/>
    <dgm:cxn modelId="{AC7C880B-3AED-43CC-8048-597C6B05C958}" type="presParOf" srcId="{253F286F-58C4-44CE-BE30-6D0101CE1793}" destId="{6FB5025F-8F9A-417F-BD36-182147407DE4}" srcOrd="1" destOrd="0" presId="urn:microsoft.com/office/officeart/2005/8/layout/hProcess7"/>
    <dgm:cxn modelId="{E59BE07F-5509-4959-B070-FF67DCFD7086}" type="presParOf" srcId="{253F286F-58C4-44CE-BE30-6D0101CE1793}" destId="{BD6CAF3D-9CE4-4804-A631-E837A1B01067}" srcOrd="2"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BF72A46-AB3E-4F0C-B8EA-577ECE44DF49}" type="doc">
      <dgm:prSet loTypeId="urn:microsoft.com/office/officeart/2008/layout/VerticalCurvedList" loCatId="list" qsTypeId="urn:microsoft.com/office/officeart/2005/8/quickstyle/simple1#4" qsCatId="simple" csTypeId="urn:microsoft.com/office/officeart/2005/8/colors/accent2_3#1" csCatId="accent2" phldr="1"/>
      <dgm:spPr/>
      <dgm:t>
        <a:bodyPr/>
        <a:lstStyle/>
        <a:p>
          <a:endParaRPr lang="sk-SK"/>
        </a:p>
      </dgm:t>
    </dgm:pt>
    <dgm:pt modelId="{05903786-545A-40EA-B6BF-598D1E58C79E}">
      <dgm:prSet/>
      <dgm:spPr/>
      <dgm:t>
        <a:bodyPr/>
        <a:lstStyle/>
        <a:p>
          <a:r>
            <a:rPr lang="en-US" b="1"/>
            <a:t>Lack of digital skills:</a:t>
          </a:r>
          <a:r>
            <a:rPr lang="en-US"/>
            <a:t> Many F&amp;B SMEs lack internal expertise in data analytics, AI, or cybersecurity. This limits long-term sustainability and creates dependency on external vendors.</a:t>
          </a:r>
          <a:endParaRPr lang="en-US" dirty="0"/>
        </a:p>
      </dgm:t>
    </dgm:pt>
    <dgm:pt modelId="{3AFBA8DB-DDB9-4EB5-956A-6BC6C86C98B6}" type="parTrans" cxnId="{EE372A9B-A1E4-4632-9D0B-A7EE0E8AD6E8}">
      <dgm:prSet/>
      <dgm:spPr/>
      <dgm:t>
        <a:bodyPr/>
        <a:lstStyle/>
        <a:p>
          <a:endParaRPr lang="sk-SK"/>
        </a:p>
      </dgm:t>
    </dgm:pt>
    <dgm:pt modelId="{ADD7FAB9-5FE7-4CAE-B8A4-8B2333DF1EE2}" type="sibTrans" cxnId="{EE372A9B-A1E4-4632-9D0B-A7EE0E8AD6E8}">
      <dgm:prSet/>
      <dgm:spPr/>
      <dgm:t>
        <a:bodyPr/>
        <a:lstStyle/>
        <a:p>
          <a:endParaRPr lang="sk-SK"/>
        </a:p>
      </dgm:t>
    </dgm:pt>
    <dgm:pt modelId="{B72DF55F-5F6A-4EE4-B6E6-F67E8CEB502F}">
      <dgm:prSet/>
      <dgm:spPr/>
      <dgm:t>
        <a:bodyPr/>
        <a:lstStyle/>
        <a:p>
          <a:r>
            <a:rPr lang="en-US" b="1"/>
            <a:t>High upfront investment:</a:t>
          </a:r>
          <a:r>
            <a:rPr lang="en-US"/>
            <a:t> Procuring AI or blockchain systems (hardware, software, training) can be expensive. The ROI is often unclear or delayed.</a:t>
          </a:r>
          <a:endParaRPr lang="en-US" dirty="0"/>
        </a:p>
      </dgm:t>
    </dgm:pt>
    <dgm:pt modelId="{BCC22192-441E-468C-8D44-6DD6620A5DC8}" type="parTrans" cxnId="{C9C549FA-5C43-4F7B-8F74-1DA48957BA4D}">
      <dgm:prSet/>
      <dgm:spPr/>
      <dgm:t>
        <a:bodyPr/>
        <a:lstStyle/>
        <a:p>
          <a:endParaRPr lang="sk-SK"/>
        </a:p>
      </dgm:t>
    </dgm:pt>
    <dgm:pt modelId="{E8476E87-0A6F-49D2-9032-529756C4991B}" type="sibTrans" cxnId="{C9C549FA-5C43-4F7B-8F74-1DA48957BA4D}">
      <dgm:prSet/>
      <dgm:spPr/>
      <dgm:t>
        <a:bodyPr/>
        <a:lstStyle/>
        <a:p>
          <a:endParaRPr lang="sk-SK"/>
        </a:p>
      </dgm:t>
    </dgm:pt>
    <dgm:pt modelId="{33BE40A2-9CA7-4B34-A82B-D5B1F29B691D}">
      <dgm:prSet/>
      <dgm:spPr/>
      <dgm:t>
        <a:bodyPr/>
        <a:lstStyle/>
        <a:p>
          <a:r>
            <a:rPr lang="en-US" b="1" dirty="0"/>
            <a:t>Resistance to change:</a:t>
          </a:r>
          <a:r>
            <a:rPr lang="en-US" dirty="0"/>
            <a:t> Digital tools may be seen as disruptive or unnecessary by staff used to manual processes. Cultural resistance can hinder success.</a:t>
          </a:r>
        </a:p>
      </dgm:t>
    </dgm:pt>
    <dgm:pt modelId="{F7102154-0999-48CE-94B6-A578F346D14E}" type="parTrans" cxnId="{F03CA8CA-629C-4ED0-AE53-2FC73D9A5BEA}">
      <dgm:prSet/>
      <dgm:spPr/>
      <dgm:t>
        <a:bodyPr/>
        <a:lstStyle/>
        <a:p>
          <a:endParaRPr lang="sk-SK"/>
        </a:p>
      </dgm:t>
    </dgm:pt>
    <dgm:pt modelId="{7CC449E4-A7E7-43CD-80B8-EDA2ACFB51C4}" type="sibTrans" cxnId="{F03CA8CA-629C-4ED0-AE53-2FC73D9A5BEA}">
      <dgm:prSet/>
      <dgm:spPr/>
      <dgm:t>
        <a:bodyPr/>
        <a:lstStyle/>
        <a:p>
          <a:endParaRPr lang="sk-SK"/>
        </a:p>
      </dgm:t>
    </dgm:pt>
    <dgm:pt modelId="{CDF4CA76-8173-48D5-A89E-55A0EEDDB6EB}">
      <dgm:prSet/>
      <dgm:spPr/>
      <dgm:t>
        <a:bodyPr/>
        <a:lstStyle/>
        <a:p>
          <a:r>
            <a:rPr lang="en-US" b="1"/>
            <a:t>Data trust and security concerns:</a:t>
          </a:r>
          <a:r>
            <a:rPr lang="en-US"/>
            <a:t> Businesses fear data breaches, AI decision opacity, or blockchain complexity, which can undermine confidence in the technologies.</a:t>
          </a:r>
          <a:endParaRPr lang="en-US" dirty="0"/>
        </a:p>
      </dgm:t>
    </dgm:pt>
    <dgm:pt modelId="{FD19499D-87F2-4A3F-B3B5-9989D8E02394}" type="parTrans" cxnId="{DEE215E0-6A9A-4B4F-B4C2-C190B2032846}">
      <dgm:prSet/>
      <dgm:spPr/>
      <dgm:t>
        <a:bodyPr/>
        <a:lstStyle/>
        <a:p>
          <a:endParaRPr lang="sk-SK"/>
        </a:p>
      </dgm:t>
    </dgm:pt>
    <dgm:pt modelId="{DC147B22-68DA-4783-A55C-5A5922767AE7}" type="sibTrans" cxnId="{DEE215E0-6A9A-4B4F-B4C2-C190B2032846}">
      <dgm:prSet/>
      <dgm:spPr/>
      <dgm:t>
        <a:bodyPr/>
        <a:lstStyle/>
        <a:p>
          <a:endParaRPr lang="sk-SK"/>
        </a:p>
      </dgm:t>
    </dgm:pt>
    <dgm:pt modelId="{6C862A12-9176-4017-BFFD-4879E6BF809C}" type="pres">
      <dgm:prSet presAssocID="{CBF72A46-AB3E-4F0C-B8EA-577ECE44DF49}" presName="Name0" presStyleCnt="0">
        <dgm:presLayoutVars>
          <dgm:chMax val="7"/>
          <dgm:chPref val="7"/>
          <dgm:dir/>
        </dgm:presLayoutVars>
      </dgm:prSet>
      <dgm:spPr/>
    </dgm:pt>
    <dgm:pt modelId="{83002714-D5F0-4DD0-8B73-04A7CAFDA8AE}" type="pres">
      <dgm:prSet presAssocID="{CBF72A46-AB3E-4F0C-B8EA-577ECE44DF49}" presName="Name1" presStyleCnt="0"/>
      <dgm:spPr/>
    </dgm:pt>
    <dgm:pt modelId="{9C62E53E-3FF9-4FC9-837B-301C957E89CF}" type="pres">
      <dgm:prSet presAssocID="{CBF72A46-AB3E-4F0C-B8EA-577ECE44DF49}" presName="cycle" presStyleCnt="0"/>
      <dgm:spPr/>
    </dgm:pt>
    <dgm:pt modelId="{8711D064-1564-41AA-A799-A26EC0CE65F1}" type="pres">
      <dgm:prSet presAssocID="{CBF72A46-AB3E-4F0C-B8EA-577ECE44DF49}" presName="srcNode" presStyleLbl="node1" presStyleIdx="0" presStyleCnt="4"/>
      <dgm:spPr/>
    </dgm:pt>
    <dgm:pt modelId="{19B148E5-B701-497C-B7B2-1670EDDD1C53}" type="pres">
      <dgm:prSet presAssocID="{CBF72A46-AB3E-4F0C-B8EA-577ECE44DF49}" presName="conn" presStyleLbl="parChTrans1D2" presStyleIdx="0" presStyleCnt="1"/>
      <dgm:spPr/>
    </dgm:pt>
    <dgm:pt modelId="{2DAF4379-8559-4367-91EA-3B3BEB441DA0}" type="pres">
      <dgm:prSet presAssocID="{CBF72A46-AB3E-4F0C-B8EA-577ECE44DF49}" presName="extraNode" presStyleLbl="node1" presStyleIdx="0" presStyleCnt="4"/>
      <dgm:spPr/>
    </dgm:pt>
    <dgm:pt modelId="{81E708E9-7992-45EC-A4AF-B69AF1681DCD}" type="pres">
      <dgm:prSet presAssocID="{CBF72A46-AB3E-4F0C-B8EA-577ECE44DF49}" presName="dstNode" presStyleLbl="node1" presStyleIdx="0" presStyleCnt="4"/>
      <dgm:spPr/>
    </dgm:pt>
    <dgm:pt modelId="{B513B62C-0F88-4166-B418-FE13D27A220A}" type="pres">
      <dgm:prSet presAssocID="{05903786-545A-40EA-B6BF-598D1E58C79E}" presName="text_1" presStyleLbl="node1" presStyleIdx="0" presStyleCnt="4">
        <dgm:presLayoutVars>
          <dgm:bulletEnabled val="1"/>
        </dgm:presLayoutVars>
      </dgm:prSet>
      <dgm:spPr/>
    </dgm:pt>
    <dgm:pt modelId="{9BE4B420-B24D-40D1-A8BE-CF39AF32F25B}" type="pres">
      <dgm:prSet presAssocID="{05903786-545A-40EA-B6BF-598D1E58C79E}" presName="accent_1" presStyleCnt="0"/>
      <dgm:spPr/>
    </dgm:pt>
    <dgm:pt modelId="{368CDC29-23FA-4924-9BA0-D06748F9ABF9}" type="pres">
      <dgm:prSet presAssocID="{05903786-545A-40EA-B6BF-598D1E58C79E}" presName="accentRepeatNode" presStyleLbl="solidFgAcc1" presStyleIdx="0" presStyleCnt="4"/>
      <dgm:spPr/>
    </dgm:pt>
    <dgm:pt modelId="{22951298-CE46-45B9-B9FB-E4A5F46470B2}" type="pres">
      <dgm:prSet presAssocID="{B72DF55F-5F6A-4EE4-B6E6-F67E8CEB502F}" presName="text_2" presStyleLbl="node1" presStyleIdx="1" presStyleCnt="4">
        <dgm:presLayoutVars>
          <dgm:bulletEnabled val="1"/>
        </dgm:presLayoutVars>
      </dgm:prSet>
      <dgm:spPr/>
    </dgm:pt>
    <dgm:pt modelId="{BA74872C-C92D-4E87-859F-021DBC56A71D}" type="pres">
      <dgm:prSet presAssocID="{B72DF55F-5F6A-4EE4-B6E6-F67E8CEB502F}" presName="accent_2" presStyleCnt="0"/>
      <dgm:spPr/>
    </dgm:pt>
    <dgm:pt modelId="{FF51FCE6-8D72-47FB-9776-CE2D8CC8D811}" type="pres">
      <dgm:prSet presAssocID="{B72DF55F-5F6A-4EE4-B6E6-F67E8CEB502F}" presName="accentRepeatNode" presStyleLbl="solidFgAcc1" presStyleIdx="1" presStyleCnt="4"/>
      <dgm:spPr/>
    </dgm:pt>
    <dgm:pt modelId="{15819E53-8E0A-40AB-A13F-5F54A299EB16}" type="pres">
      <dgm:prSet presAssocID="{33BE40A2-9CA7-4B34-A82B-D5B1F29B691D}" presName="text_3" presStyleLbl="node1" presStyleIdx="2" presStyleCnt="4">
        <dgm:presLayoutVars>
          <dgm:bulletEnabled val="1"/>
        </dgm:presLayoutVars>
      </dgm:prSet>
      <dgm:spPr/>
    </dgm:pt>
    <dgm:pt modelId="{4388D16D-0BF1-438C-ADF2-AA9B8777CE07}" type="pres">
      <dgm:prSet presAssocID="{33BE40A2-9CA7-4B34-A82B-D5B1F29B691D}" presName="accent_3" presStyleCnt="0"/>
      <dgm:spPr/>
    </dgm:pt>
    <dgm:pt modelId="{D8790237-96F9-4CD3-B83E-9E9516B0A067}" type="pres">
      <dgm:prSet presAssocID="{33BE40A2-9CA7-4B34-A82B-D5B1F29B691D}" presName="accentRepeatNode" presStyleLbl="solidFgAcc1" presStyleIdx="2" presStyleCnt="4"/>
      <dgm:spPr/>
    </dgm:pt>
    <dgm:pt modelId="{47B34D45-66B2-4B8F-B7DE-451000308FA5}" type="pres">
      <dgm:prSet presAssocID="{CDF4CA76-8173-48D5-A89E-55A0EEDDB6EB}" presName="text_4" presStyleLbl="node1" presStyleIdx="3" presStyleCnt="4">
        <dgm:presLayoutVars>
          <dgm:bulletEnabled val="1"/>
        </dgm:presLayoutVars>
      </dgm:prSet>
      <dgm:spPr/>
    </dgm:pt>
    <dgm:pt modelId="{8A044266-324B-4992-92F8-53368B931F17}" type="pres">
      <dgm:prSet presAssocID="{CDF4CA76-8173-48D5-A89E-55A0EEDDB6EB}" presName="accent_4" presStyleCnt="0"/>
      <dgm:spPr/>
    </dgm:pt>
    <dgm:pt modelId="{189B70A6-5525-48B6-9071-6C8CA510A4F8}" type="pres">
      <dgm:prSet presAssocID="{CDF4CA76-8173-48D5-A89E-55A0EEDDB6EB}" presName="accentRepeatNode" presStyleLbl="solidFgAcc1" presStyleIdx="3" presStyleCnt="4"/>
      <dgm:spPr/>
    </dgm:pt>
  </dgm:ptLst>
  <dgm:cxnLst>
    <dgm:cxn modelId="{0F88BE19-1B6D-444B-908F-D07F0D53EA59}" type="presOf" srcId="{05903786-545A-40EA-B6BF-598D1E58C79E}" destId="{B513B62C-0F88-4166-B418-FE13D27A220A}" srcOrd="0" destOrd="0" presId="urn:microsoft.com/office/officeart/2008/layout/VerticalCurvedList"/>
    <dgm:cxn modelId="{4B4FC834-69B6-4C6B-A54A-2DE777847549}" type="presOf" srcId="{CBF72A46-AB3E-4F0C-B8EA-577ECE44DF49}" destId="{6C862A12-9176-4017-BFFD-4879E6BF809C}" srcOrd="0" destOrd="0" presId="urn:microsoft.com/office/officeart/2008/layout/VerticalCurvedList"/>
    <dgm:cxn modelId="{41943439-94AF-4103-9954-F9176C95933C}" type="presOf" srcId="{33BE40A2-9CA7-4B34-A82B-D5B1F29B691D}" destId="{15819E53-8E0A-40AB-A13F-5F54A299EB16}" srcOrd="0" destOrd="0" presId="urn:microsoft.com/office/officeart/2008/layout/VerticalCurvedList"/>
    <dgm:cxn modelId="{185BEB48-67B1-423D-9A67-C8545831C1A3}" type="presOf" srcId="{B72DF55F-5F6A-4EE4-B6E6-F67E8CEB502F}" destId="{22951298-CE46-45B9-B9FB-E4A5F46470B2}" srcOrd="0" destOrd="0" presId="urn:microsoft.com/office/officeart/2008/layout/VerticalCurvedList"/>
    <dgm:cxn modelId="{93431C99-51A7-4E0E-A10D-621DCBFDAF7D}" type="presOf" srcId="{ADD7FAB9-5FE7-4CAE-B8A4-8B2333DF1EE2}" destId="{19B148E5-B701-497C-B7B2-1670EDDD1C53}" srcOrd="0" destOrd="0" presId="urn:microsoft.com/office/officeart/2008/layout/VerticalCurvedList"/>
    <dgm:cxn modelId="{EE372A9B-A1E4-4632-9D0B-A7EE0E8AD6E8}" srcId="{CBF72A46-AB3E-4F0C-B8EA-577ECE44DF49}" destId="{05903786-545A-40EA-B6BF-598D1E58C79E}" srcOrd="0" destOrd="0" parTransId="{3AFBA8DB-DDB9-4EB5-956A-6BC6C86C98B6}" sibTransId="{ADD7FAB9-5FE7-4CAE-B8A4-8B2333DF1EE2}"/>
    <dgm:cxn modelId="{B147ABB5-2B93-4BEE-B6C1-86A65E890CB7}" type="presOf" srcId="{CDF4CA76-8173-48D5-A89E-55A0EEDDB6EB}" destId="{47B34D45-66B2-4B8F-B7DE-451000308FA5}" srcOrd="0" destOrd="0" presId="urn:microsoft.com/office/officeart/2008/layout/VerticalCurvedList"/>
    <dgm:cxn modelId="{F03CA8CA-629C-4ED0-AE53-2FC73D9A5BEA}" srcId="{CBF72A46-AB3E-4F0C-B8EA-577ECE44DF49}" destId="{33BE40A2-9CA7-4B34-A82B-D5B1F29B691D}" srcOrd="2" destOrd="0" parTransId="{F7102154-0999-48CE-94B6-A578F346D14E}" sibTransId="{7CC449E4-A7E7-43CD-80B8-EDA2ACFB51C4}"/>
    <dgm:cxn modelId="{DEE215E0-6A9A-4B4F-B4C2-C190B2032846}" srcId="{CBF72A46-AB3E-4F0C-B8EA-577ECE44DF49}" destId="{CDF4CA76-8173-48D5-A89E-55A0EEDDB6EB}" srcOrd="3" destOrd="0" parTransId="{FD19499D-87F2-4A3F-B3B5-9989D8E02394}" sibTransId="{DC147B22-68DA-4783-A55C-5A5922767AE7}"/>
    <dgm:cxn modelId="{C9C549FA-5C43-4F7B-8F74-1DA48957BA4D}" srcId="{CBF72A46-AB3E-4F0C-B8EA-577ECE44DF49}" destId="{B72DF55F-5F6A-4EE4-B6E6-F67E8CEB502F}" srcOrd="1" destOrd="0" parTransId="{BCC22192-441E-468C-8D44-6DD6620A5DC8}" sibTransId="{E8476E87-0A6F-49D2-9032-529756C4991B}"/>
    <dgm:cxn modelId="{EEB11F6D-31D3-40FE-A1B5-ECA8236665C6}" type="presParOf" srcId="{6C862A12-9176-4017-BFFD-4879E6BF809C}" destId="{83002714-D5F0-4DD0-8B73-04A7CAFDA8AE}" srcOrd="0" destOrd="0" presId="urn:microsoft.com/office/officeart/2008/layout/VerticalCurvedList"/>
    <dgm:cxn modelId="{A35137AE-B4B0-4C03-9B36-0146187CD9BB}" type="presParOf" srcId="{83002714-D5F0-4DD0-8B73-04A7CAFDA8AE}" destId="{9C62E53E-3FF9-4FC9-837B-301C957E89CF}" srcOrd="0" destOrd="0" presId="urn:microsoft.com/office/officeart/2008/layout/VerticalCurvedList"/>
    <dgm:cxn modelId="{A3727393-1895-49FF-9D5D-3DC8C6166F00}" type="presParOf" srcId="{9C62E53E-3FF9-4FC9-837B-301C957E89CF}" destId="{8711D064-1564-41AA-A799-A26EC0CE65F1}" srcOrd="0" destOrd="0" presId="urn:microsoft.com/office/officeart/2008/layout/VerticalCurvedList"/>
    <dgm:cxn modelId="{E7BCEA50-1517-4F01-BDBE-A089EDDD29F7}" type="presParOf" srcId="{9C62E53E-3FF9-4FC9-837B-301C957E89CF}" destId="{19B148E5-B701-497C-B7B2-1670EDDD1C53}" srcOrd="1" destOrd="0" presId="urn:microsoft.com/office/officeart/2008/layout/VerticalCurvedList"/>
    <dgm:cxn modelId="{D5117580-5C7F-44BD-83E8-1CAE9838A228}" type="presParOf" srcId="{9C62E53E-3FF9-4FC9-837B-301C957E89CF}" destId="{2DAF4379-8559-4367-91EA-3B3BEB441DA0}" srcOrd="2" destOrd="0" presId="urn:microsoft.com/office/officeart/2008/layout/VerticalCurvedList"/>
    <dgm:cxn modelId="{003E1C99-6E54-4D45-B361-6711208B524A}" type="presParOf" srcId="{9C62E53E-3FF9-4FC9-837B-301C957E89CF}" destId="{81E708E9-7992-45EC-A4AF-B69AF1681DCD}" srcOrd="3" destOrd="0" presId="urn:microsoft.com/office/officeart/2008/layout/VerticalCurvedList"/>
    <dgm:cxn modelId="{3704FE8F-F8A3-4AA9-A696-D8ED7E231D81}" type="presParOf" srcId="{83002714-D5F0-4DD0-8B73-04A7CAFDA8AE}" destId="{B513B62C-0F88-4166-B418-FE13D27A220A}" srcOrd="1" destOrd="0" presId="urn:microsoft.com/office/officeart/2008/layout/VerticalCurvedList"/>
    <dgm:cxn modelId="{4BF33A82-04DB-41C8-B353-0C75DFBD3D95}" type="presParOf" srcId="{83002714-D5F0-4DD0-8B73-04A7CAFDA8AE}" destId="{9BE4B420-B24D-40D1-A8BE-CF39AF32F25B}" srcOrd="2" destOrd="0" presId="urn:microsoft.com/office/officeart/2008/layout/VerticalCurvedList"/>
    <dgm:cxn modelId="{4CA6F18B-EEEA-4525-A680-0A37FBBF68BA}" type="presParOf" srcId="{9BE4B420-B24D-40D1-A8BE-CF39AF32F25B}" destId="{368CDC29-23FA-4924-9BA0-D06748F9ABF9}" srcOrd="0" destOrd="0" presId="urn:microsoft.com/office/officeart/2008/layout/VerticalCurvedList"/>
    <dgm:cxn modelId="{424EB98A-1CB5-4AB3-AF8E-C2790AF15486}" type="presParOf" srcId="{83002714-D5F0-4DD0-8B73-04A7CAFDA8AE}" destId="{22951298-CE46-45B9-B9FB-E4A5F46470B2}" srcOrd="3" destOrd="0" presId="urn:microsoft.com/office/officeart/2008/layout/VerticalCurvedList"/>
    <dgm:cxn modelId="{E1C9CAB6-0A07-413E-B122-F726A94C3507}" type="presParOf" srcId="{83002714-D5F0-4DD0-8B73-04A7CAFDA8AE}" destId="{BA74872C-C92D-4E87-859F-021DBC56A71D}" srcOrd="4" destOrd="0" presId="urn:microsoft.com/office/officeart/2008/layout/VerticalCurvedList"/>
    <dgm:cxn modelId="{748C621D-DDFE-493D-B4C6-7FA1FE576DD5}" type="presParOf" srcId="{BA74872C-C92D-4E87-859F-021DBC56A71D}" destId="{FF51FCE6-8D72-47FB-9776-CE2D8CC8D811}" srcOrd="0" destOrd="0" presId="urn:microsoft.com/office/officeart/2008/layout/VerticalCurvedList"/>
    <dgm:cxn modelId="{A3DA2F96-0CFB-4E85-AA79-AD56C0769F71}" type="presParOf" srcId="{83002714-D5F0-4DD0-8B73-04A7CAFDA8AE}" destId="{15819E53-8E0A-40AB-A13F-5F54A299EB16}" srcOrd="5" destOrd="0" presId="urn:microsoft.com/office/officeart/2008/layout/VerticalCurvedList"/>
    <dgm:cxn modelId="{60B20028-D76D-4891-B2DE-037E5CC83BC8}" type="presParOf" srcId="{83002714-D5F0-4DD0-8B73-04A7CAFDA8AE}" destId="{4388D16D-0BF1-438C-ADF2-AA9B8777CE07}" srcOrd="6" destOrd="0" presId="urn:microsoft.com/office/officeart/2008/layout/VerticalCurvedList"/>
    <dgm:cxn modelId="{8EBD1671-ADAC-4684-A28A-0A385C60A7D6}" type="presParOf" srcId="{4388D16D-0BF1-438C-ADF2-AA9B8777CE07}" destId="{D8790237-96F9-4CD3-B83E-9E9516B0A067}" srcOrd="0" destOrd="0" presId="urn:microsoft.com/office/officeart/2008/layout/VerticalCurvedList"/>
    <dgm:cxn modelId="{96D4F817-529E-42E5-B0D6-7D8B2E68CB95}" type="presParOf" srcId="{83002714-D5F0-4DD0-8B73-04A7CAFDA8AE}" destId="{47B34D45-66B2-4B8F-B7DE-451000308FA5}" srcOrd="7" destOrd="0" presId="urn:microsoft.com/office/officeart/2008/layout/VerticalCurvedList"/>
    <dgm:cxn modelId="{B1717BEE-742D-493E-8C89-0C2C32890488}" type="presParOf" srcId="{83002714-D5F0-4DD0-8B73-04A7CAFDA8AE}" destId="{8A044266-324B-4992-92F8-53368B931F17}" srcOrd="8" destOrd="0" presId="urn:microsoft.com/office/officeart/2008/layout/VerticalCurvedList"/>
    <dgm:cxn modelId="{20FD2B40-EDDE-4293-93D3-7F79283A98AB}" type="presParOf" srcId="{8A044266-324B-4992-92F8-53368B931F17}" destId="{189B70A6-5525-48B6-9071-6C8CA510A4F8}"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6D787B-1BE2-4C6A-873F-C7A4774BF030}">
      <dsp:nvSpPr>
        <dsp:cNvPr id="0" name=""/>
        <dsp:cNvSpPr/>
      </dsp:nvSpPr>
      <dsp:spPr>
        <a:xfrm>
          <a:off x="0" y="0"/>
          <a:ext cx="9128934" cy="4513153"/>
        </a:xfrm>
        <a:prstGeom prst="roundRect">
          <a:avLst>
            <a:gd name="adj" fmla="val 5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82296" rIns="106680" bIns="0" numCol="1" spcCol="1270" anchor="t" anchorCtr="0">
          <a:noAutofit/>
        </a:bodyPr>
        <a:lstStyle/>
        <a:p>
          <a:pPr marL="0" lvl="0" indent="0" algn="r" defTabSz="1066800">
            <a:lnSpc>
              <a:spcPct val="90000"/>
            </a:lnSpc>
            <a:spcBef>
              <a:spcPct val="0"/>
            </a:spcBef>
            <a:spcAft>
              <a:spcPct val="35000"/>
            </a:spcAft>
            <a:buNone/>
          </a:pPr>
          <a:r>
            <a:rPr lang="en-US" sz="2400" kern="1200" dirty="0"/>
            <a:t>Blockchain technology enhances supply chain resilience by providing:​</a:t>
          </a:r>
        </a:p>
      </dsp:txBody>
      <dsp:txXfrm rot="16200000">
        <a:off x="-937499" y="937499"/>
        <a:ext cx="3700785" cy="1825786"/>
      </dsp:txXfrm>
    </dsp:sp>
    <dsp:sp modelId="{C7EF28BE-866F-4C0C-B550-21523C502ADB}">
      <dsp:nvSpPr>
        <dsp:cNvPr id="0" name=""/>
        <dsp:cNvSpPr/>
      </dsp:nvSpPr>
      <dsp:spPr>
        <a:xfrm>
          <a:off x="1825786" y="0"/>
          <a:ext cx="6801055" cy="4513153"/>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9154" rIns="0" bIns="0" numCol="1" spcCol="1270" anchor="t" anchorCtr="0">
          <a:noAutofit/>
        </a:bodyPr>
        <a:lstStyle/>
        <a:p>
          <a:pPr marL="0" lvl="0" indent="0" algn="l" defTabSz="1155700">
            <a:lnSpc>
              <a:spcPct val="90000"/>
            </a:lnSpc>
            <a:spcBef>
              <a:spcPct val="0"/>
            </a:spcBef>
            <a:spcAft>
              <a:spcPct val="35000"/>
            </a:spcAft>
            <a:buFont typeface="Arial" panose="020B0604020202020204" pitchFamily="34" charset="0"/>
            <a:buNone/>
          </a:pPr>
          <a:r>
            <a:rPr lang="en-US" sz="2600" b="1" kern="1200" dirty="0"/>
            <a:t>End-to-End Traceability</a:t>
          </a:r>
          <a:r>
            <a:rPr lang="en-US" sz="2600" kern="1200" dirty="0"/>
            <a:t>: Blockchain offers real-time visibility into the movement of goods, enabling swift identification of bottlenecks and disruptions. ​</a:t>
          </a:r>
        </a:p>
        <a:p>
          <a:pPr marL="0" lvl="0" indent="0" algn="l" defTabSz="1155700">
            <a:lnSpc>
              <a:spcPct val="90000"/>
            </a:lnSpc>
            <a:spcBef>
              <a:spcPct val="0"/>
            </a:spcBef>
            <a:spcAft>
              <a:spcPct val="35000"/>
            </a:spcAft>
            <a:buFont typeface="Arial" panose="020B0604020202020204" pitchFamily="34" charset="0"/>
            <a:buNone/>
          </a:pPr>
          <a:r>
            <a:rPr lang="en-US" sz="2600" b="1" kern="1200" dirty="0"/>
            <a:t>Immutable Records</a:t>
          </a:r>
          <a:r>
            <a:rPr lang="en-US" sz="2600" kern="1200" dirty="0"/>
            <a:t>: The decentralized ledger ensures that all transactions are securely recorded, reducing disputes and enhancing trust among stakeholders. ​</a:t>
          </a:r>
        </a:p>
        <a:p>
          <a:pPr marL="0" lvl="0" indent="0" algn="l" defTabSz="1155700">
            <a:lnSpc>
              <a:spcPct val="90000"/>
            </a:lnSpc>
            <a:spcBef>
              <a:spcPct val="0"/>
            </a:spcBef>
            <a:spcAft>
              <a:spcPct val="35000"/>
            </a:spcAft>
            <a:buFont typeface="Arial" panose="020B0604020202020204" pitchFamily="34" charset="0"/>
            <a:buNone/>
          </a:pPr>
          <a:r>
            <a:rPr lang="en-US" sz="2600" b="1" kern="1200" dirty="0"/>
            <a:t>Smart Contracts</a:t>
          </a:r>
          <a:r>
            <a:rPr lang="en-US" sz="2600" kern="1200" dirty="0"/>
            <a:t>: Automated agreements facilitate timely payments and compliance, streamlining operations and reducing administrative overhead. ​</a:t>
          </a:r>
        </a:p>
      </dsp:txBody>
      <dsp:txXfrm>
        <a:off x="1825786" y="0"/>
        <a:ext cx="6801055" cy="451315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6D787B-1BE2-4C6A-873F-C7A4774BF030}">
      <dsp:nvSpPr>
        <dsp:cNvPr id="0" name=""/>
        <dsp:cNvSpPr/>
      </dsp:nvSpPr>
      <dsp:spPr>
        <a:xfrm>
          <a:off x="0" y="0"/>
          <a:ext cx="9128934" cy="4513153"/>
        </a:xfrm>
        <a:prstGeom prst="roundRect">
          <a:avLst>
            <a:gd name="adj" fmla="val 5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82296" rIns="106680" bIns="0" numCol="1" spcCol="1270" anchor="t" anchorCtr="0">
          <a:noAutofit/>
        </a:bodyPr>
        <a:lstStyle/>
        <a:p>
          <a:pPr marL="0" lvl="0" indent="0" algn="r" defTabSz="1066800">
            <a:lnSpc>
              <a:spcPct val="90000"/>
            </a:lnSpc>
            <a:spcBef>
              <a:spcPct val="0"/>
            </a:spcBef>
            <a:spcAft>
              <a:spcPct val="35000"/>
            </a:spcAft>
            <a:buNone/>
          </a:pPr>
          <a:r>
            <a:rPr lang="en-US" sz="2400" kern="1200" dirty="0"/>
            <a:t>Blockchain supports sustainability initiatives through:​</a:t>
          </a:r>
        </a:p>
      </dsp:txBody>
      <dsp:txXfrm rot="16200000">
        <a:off x="-937499" y="937499"/>
        <a:ext cx="3700785" cy="1825786"/>
      </dsp:txXfrm>
    </dsp:sp>
    <dsp:sp modelId="{4C035CCC-B280-4539-A2D8-74B7645992D6}">
      <dsp:nvSpPr>
        <dsp:cNvPr id="0" name=""/>
        <dsp:cNvSpPr/>
      </dsp:nvSpPr>
      <dsp:spPr>
        <a:xfrm>
          <a:off x="1825786" y="0"/>
          <a:ext cx="6801055" cy="4513153"/>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9154" rIns="0" bIns="0" numCol="1" spcCol="1270" anchor="t" anchorCtr="0">
          <a:noAutofit/>
        </a:bodyPr>
        <a:lstStyle/>
        <a:p>
          <a:pPr marL="0" lvl="0" indent="0" algn="l" defTabSz="1155700">
            <a:lnSpc>
              <a:spcPct val="90000"/>
            </a:lnSpc>
            <a:spcBef>
              <a:spcPct val="0"/>
            </a:spcBef>
            <a:spcAft>
              <a:spcPct val="35000"/>
            </a:spcAft>
            <a:buFont typeface="Arial" panose="020B0604020202020204" pitchFamily="34" charset="0"/>
            <a:buNone/>
          </a:pPr>
          <a:r>
            <a:rPr lang="en-US" sz="2600" b="1" kern="1200" dirty="0"/>
            <a:t>Transparent Sustainability Claims</a:t>
          </a:r>
          <a:r>
            <a:rPr lang="en-US" sz="2600" kern="1200" dirty="0"/>
            <a:t>: By recording certifications and sourcing information, blockchain enables verification of sustainable practices, fostering consumer trust. ​</a:t>
          </a:r>
        </a:p>
        <a:p>
          <a:pPr marL="0" lvl="0" indent="0" algn="l" defTabSz="1155700">
            <a:lnSpc>
              <a:spcPct val="90000"/>
            </a:lnSpc>
            <a:spcBef>
              <a:spcPct val="0"/>
            </a:spcBef>
            <a:spcAft>
              <a:spcPct val="35000"/>
            </a:spcAft>
            <a:buFont typeface="Arial" panose="020B0604020202020204" pitchFamily="34" charset="0"/>
            <a:buNone/>
          </a:pPr>
          <a:r>
            <a:rPr lang="en-US" sz="2600" b="1" kern="1200" dirty="0"/>
            <a:t>Carbon Footprint Tracking</a:t>
          </a:r>
          <a:r>
            <a:rPr lang="en-US" sz="2600" kern="1200" dirty="0"/>
            <a:t>: Integration with IoT devices allows for monitoring of emissions and resource usage, aiding in environmental impact assessments. ​</a:t>
          </a:r>
        </a:p>
        <a:p>
          <a:pPr marL="0" lvl="0" indent="0" algn="l" defTabSz="1155700">
            <a:lnSpc>
              <a:spcPct val="90000"/>
            </a:lnSpc>
            <a:spcBef>
              <a:spcPct val="0"/>
            </a:spcBef>
            <a:spcAft>
              <a:spcPct val="35000"/>
            </a:spcAft>
            <a:buFont typeface="Arial" panose="020B0604020202020204" pitchFamily="34" charset="0"/>
            <a:buNone/>
          </a:pPr>
          <a:r>
            <a:rPr lang="en-US" sz="2600" b="1" kern="1200" dirty="0"/>
            <a:t>Waste Reduction</a:t>
          </a:r>
          <a:r>
            <a:rPr lang="en-US" sz="2600" kern="1200" dirty="0"/>
            <a:t>: Enhanced traceability helps in identifying inefficiencies and reducing food waste across the supply chain. </a:t>
          </a:r>
        </a:p>
      </dsp:txBody>
      <dsp:txXfrm>
        <a:off x="1825786" y="0"/>
        <a:ext cx="6801055" cy="451315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6D787B-1BE2-4C6A-873F-C7A4774BF030}">
      <dsp:nvSpPr>
        <dsp:cNvPr id="0" name=""/>
        <dsp:cNvSpPr/>
      </dsp:nvSpPr>
      <dsp:spPr>
        <a:xfrm>
          <a:off x="0" y="0"/>
          <a:ext cx="9128934" cy="4513153"/>
        </a:xfrm>
        <a:prstGeom prst="roundRect">
          <a:avLst>
            <a:gd name="adj" fmla="val 5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82296" rIns="106680" bIns="0" numCol="1" spcCol="1270" anchor="t" anchorCtr="0">
          <a:noAutofit/>
        </a:bodyPr>
        <a:lstStyle/>
        <a:p>
          <a:pPr marL="0" lvl="0" indent="0" algn="r" defTabSz="1066800">
            <a:lnSpc>
              <a:spcPct val="90000"/>
            </a:lnSpc>
            <a:spcBef>
              <a:spcPct val="0"/>
            </a:spcBef>
            <a:spcAft>
              <a:spcPct val="35000"/>
            </a:spcAft>
            <a:buNone/>
          </a:pPr>
          <a:r>
            <a:rPr lang="sk-SK" sz="2400" kern="1200" dirty="0" err="1"/>
            <a:t>Blockchain</a:t>
          </a:r>
          <a:r>
            <a:rPr lang="sk-SK" sz="2400" kern="1200" dirty="0"/>
            <a:t> </a:t>
          </a:r>
          <a:r>
            <a:rPr lang="sk-SK" sz="2400" kern="1200" dirty="0" err="1"/>
            <a:t>addresses</a:t>
          </a:r>
          <a:r>
            <a:rPr lang="sk-SK" sz="2400" kern="1200" dirty="0"/>
            <a:t> </a:t>
          </a:r>
          <a:r>
            <a:rPr lang="sk-SK" sz="2400" kern="1200" dirty="0" err="1"/>
            <a:t>regulatory</a:t>
          </a:r>
          <a:r>
            <a:rPr lang="sk-SK" sz="2400" kern="1200" dirty="0"/>
            <a:t> and </a:t>
          </a:r>
          <a:r>
            <a:rPr lang="sk-SK" sz="2400" kern="1200" dirty="0" err="1"/>
            <a:t>consumer</a:t>
          </a:r>
          <a:r>
            <a:rPr lang="sk-SK" sz="2400" kern="1200" dirty="0"/>
            <a:t> </a:t>
          </a:r>
          <a:r>
            <a:rPr lang="sk-SK" sz="2400" kern="1200" dirty="0" err="1"/>
            <a:t>demands</a:t>
          </a:r>
          <a:endParaRPr lang="en-US" sz="2400" kern="1200" dirty="0"/>
        </a:p>
      </dsp:txBody>
      <dsp:txXfrm rot="16200000">
        <a:off x="-937499" y="937499"/>
        <a:ext cx="3700785" cy="1825786"/>
      </dsp:txXfrm>
    </dsp:sp>
    <dsp:sp modelId="{BD6CAF3D-9CE4-4804-A631-E837A1B01067}">
      <dsp:nvSpPr>
        <dsp:cNvPr id="0" name=""/>
        <dsp:cNvSpPr/>
      </dsp:nvSpPr>
      <dsp:spPr>
        <a:xfrm>
          <a:off x="1825786" y="0"/>
          <a:ext cx="6801055" cy="4513153"/>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9154" rIns="0" bIns="0" numCol="1" spcCol="1270" anchor="t" anchorCtr="0">
          <a:noAutofit/>
        </a:bodyPr>
        <a:lstStyle/>
        <a:p>
          <a:pPr marL="0" lvl="0" indent="0" algn="l" defTabSz="1155700">
            <a:lnSpc>
              <a:spcPct val="90000"/>
            </a:lnSpc>
            <a:spcBef>
              <a:spcPct val="0"/>
            </a:spcBef>
            <a:spcAft>
              <a:spcPct val="35000"/>
            </a:spcAft>
            <a:buNone/>
          </a:pPr>
          <a:r>
            <a:rPr lang="en-US" sz="2600" b="1" kern="1200" dirty="0"/>
            <a:t>Compliance Facilitation</a:t>
          </a:r>
          <a:r>
            <a:rPr lang="en-US" sz="2600" kern="1200" dirty="0"/>
            <a:t>: Automated data recording simplifies adherence to food safety standards and regulatory requirements. ​</a:t>
          </a:r>
        </a:p>
        <a:p>
          <a:pPr marL="0" lvl="0" indent="0" algn="l" defTabSz="1155700">
            <a:lnSpc>
              <a:spcPct val="90000"/>
            </a:lnSpc>
            <a:spcBef>
              <a:spcPct val="0"/>
            </a:spcBef>
            <a:spcAft>
              <a:spcPct val="35000"/>
            </a:spcAft>
            <a:buFont typeface="Arial" panose="020B0604020202020204" pitchFamily="34" charset="0"/>
            <a:buNone/>
          </a:pPr>
          <a:r>
            <a:rPr lang="en-US" sz="2600" b="1" kern="1200" dirty="0"/>
            <a:t>Consumer Transparency</a:t>
          </a:r>
          <a:r>
            <a:rPr lang="en-US" sz="2600" kern="1200" dirty="0"/>
            <a:t>: Providing access to product histories enhances consumer confidence and meets the demand for information on product origins and handling. ​</a:t>
          </a:r>
        </a:p>
        <a:p>
          <a:pPr marL="0" lvl="0" indent="0" algn="l" defTabSz="1155700">
            <a:lnSpc>
              <a:spcPct val="90000"/>
            </a:lnSpc>
            <a:spcBef>
              <a:spcPct val="0"/>
            </a:spcBef>
            <a:spcAft>
              <a:spcPct val="35000"/>
            </a:spcAft>
            <a:buFont typeface="Arial" panose="020B0604020202020204" pitchFamily="34" charset="0"/>
            <a:buNone/>
          </a:pPr>
          <a:r>
            <a:rPr lang="en-US" sz="2600" b="1" kern="1200" dirty="0"/>
            <a:t>Efficient Recall Management</a:t>
          </a:r>
          <a:r>
            <a:rPr lang="en-US" sz="2600" kern="1200" dirty="0"/>
            <a:t>: In case of contamination, blockchain enables rapid identification and removal of affected products, minimizing health risks. </a:t>
          </a:r>
        </a:p>
      </dsp:txBody>
      <dsp:txXfrm>
        <a:off x="1825786" y="0"/>
        <a:ext cx="6801055" cy="451315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B148E5-B701-497C-B7B2-1670EDDD1C53}">
      <dsp:nvSpPr>
        <dsp:cNvPr id="0" name=""/>
        <dsp:cNvSpPr/>
      </dsp:nvSpPr>
      <dsp:spPr>
        <a:xfrm>
          <a:off x="-6126981" y="-937410"/>
          <a:ext cx="7293488" cy="7293488"/>
        </a:xfrm>
        <a:prstGeom prst="blockArc">
          <a:avLst>
            <a:gd name="adj1" fmla="val 18900000"/>
            <a:gd name="adj2" fmla="val 2700000"/>
            <a:gd name="adj3" fmla="val 296"/>
          </a:avLst>
        </a:prstGeom>
        <a:noFill/>
        <a:ln w="12700" cap="flat" cmpd="sng" algn="ctr">
          <a:solidFill>
            <a:schemeClr val="accent2">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513B62C-0F88-4166-B418-FE13D27A220A}">
      <dsp:nvSpPr>
        <dsp:cNvPr id="0" name=""/>
        <dsp:cNvSpPr/>
      </dsp:nvSpPr>
      <dsp:spPr>
        <a:xfrm>
          <a:off x="610504" y="416587"/>
          <a:ext cx="6140099" cy="833607"/>
        </a:xfrm>
        <a:prstGeom prst="rect">
          <a:avLst/>
        </a:prstGeom>
        <a:solidFill>
          <a:schemeClr val="accent2">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43180" rIns="43180" bIns="43180" numCol="1" spcCol="1270" anchor="ctr" anchorCtr="0">
          <a:noAutofit/>
        </a:bodyPr>
        <a:lstStyle/>
        <a:p>
          <a:pPr marL="0" lvl="0" indent="0" algn="l" defTabSz="755650">
            <a:lnSpc>
              <a:spcPct val="90000"/>
            </a:lnSpc>
            <a:spcBef>
              <a:spcPct val="0"/>
            </a:spcBef>
            <a:spcAft>
              <a:spcPct val="35000"/>
            </a:spcAft>
            <a:buNone/>
          </a:pPr>
          <a:r>
            <a:rPr lang="en-US" sz="1700" b="1" kern="1200"/>
            <a:t>Lack of digital skills:</a:t>
          </a:r>
          <a:r>
            <a:rPr lang="en-US" sz="1700" kern="1200"/>
            <a:t> Many F&amp;B SMEs lack internal expertise in data analytics, AI, or cybersecurity. This limits long-term sustainability and creates dependency on external vendors.</a:t>
          </a:r>
          <a:endParaRPr lang="en-US" sz="1700" kern="1200" dirty="0"/>
        </a:p>
      </dsp:txBody>
      <dsp:txXfrm>
        <a:off x="610504" y="416587"/>
        <a:ext cx="6140099" cy="833607"/>
      </dsp:txXfrm>
    </dsp:sp>
    <dsp:sp modelId="{368CDC29-23FA-4924-9BA0-D06748F9ABF9}">
      <dsp:nvSpPr>
        <dsp:cNvPr id="0" name=""/>
        <dsp:cNvSpPr/>
      </dsp:nvSpPr>
      <dsp:spPr>
        <a:xfrm>
          <a:off x="89500" y="312386"/>
          <a:ext cx="1042009" cy="1042009"/>
        </a:xfrm>
        <a:prstGeom prst="ellips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2951298-CE46-45B9-B9FB-E4A5F46470B2}">
      <dsp:nvSpPr>
        <dsp:cNvPr id="0" name=""/>
        <dsp:cNvSpPr/>
      </dsp:nvSpPr>
      <dsp:spPr>
        <a:xfrm>
          <a:off x="1088431" y="1667215"/>
          <a:ext cx="5662172" cy="833607"/>
        </a:xfrm>
        <a:prstGeom prst="rect">
          <a:avLst/>
        </a:prstGeom>
        <a:solidFill>
          <a:schemeClr val="accent2">
            <a:shade val="80000"/>
            <a:hueOff val="-20082"/>
            <a:satOff val="-20910"/>
            <a:lumOff val="127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43180" rIns="43180" bIns="43180" numCol="1" spcCol="1270" anchor="ctr" anchorCtr="0">
          <a:noAutofit/>
        </a:bodyPr>
        <a:lstStyle/>
        <a:p>
          <a:pPr marL="0" lvl="0" indent="0" algn="l" defTabSz="755650">
            <a:lnSpc>
              <a:spcPct val="90000"/>
            </a:lnSpc>
            <a:spcBef>
              <a:spcPct val="0"/>
            </a:spcBef>
            <a:spcAft>
              <a:spcPct val="35000"/>
            </a:spcAft>
            <a:buNone/>
          </a:pPr>
          <a:r>
            <a:rPr lang="en-US" sz="1700" b="1" kern="1200"/>
            <a:t>High upfront investment:</a:t>
          </a:r>
          <a:r>
            <a:rPr lang="en-US" sz="1700" kern="1200"/>
            <a:t> Procuring AI or blockchain systems (hardware, software, training) can be expensive. The ROI is often unclear or delayed.</a:t>
          </a:r>
          <a:endParaRPr lang="en-US" sz="1700" kern="1200" dirty="0"/>
        </a:p>
      </dsp:txBody>
      <dsp:txXfrm>
        <a:off x="1088431" y="1667215"/>
        <a:ext cx="5662172" cy="833607"/>
      </dsp:txXfrm>
    </dsp:sp>
    <dsp:sp modelId="{FF51FCE6-8D72-47FB-9776-CE2D8CC8D811}">
      <dsp:nvSpPr>
        <dsp:cNvPr id="0" name=""/>
        <dsp:cNvSpPr/>
      </dsp:nvSpPr>
      <dsp:spPr>
        <a:xfrm>
          <a:off x="567426" y="1563014"/>
          <a:ext cx="1042009" cy="1042009"/>
        </a:xfrm>
        <a:prstGeom prst="ellipse">
          <a:avLst/>
        </a:prstGeom>
        <a:solidFill>
          <a:schemeClr val="lt1">
            <a:hueOff val="0"/>
            <a:satOff val="0"/>
            <a:lumOff val="0"/>
            <a:alphaOff val="0"/>
          </a:schemeClr>
        </a:solidFill>
        <a:ln w="12700" cap="flat" cmpd="sng" algn="ctr">
          <a:solidFill>
            <a:schemeClr val="accent2">
              <a:shade val="80000"/>
              <a:hueOff val="-20082"/>
              <a:satOff val="-20910"/>
              <a:lumOff val="12708"/>
              <a:alphaOff val="0"/>
            </a:schemeClr>
          </a:solidFill>
          <a:prstDash val="solid"/>
          <a:miter lim="800000"/>
        </a:ln>
        <a:effectLst/>
      </dsp:spPr>
      <dsp:style>
        <a:lnRef idx="2">
          <a:scrgbClr r="0" g="0" b="0"/>
        </a:lnRef>
        <a:fillRef idx="1">
          <a:scrgbClr r="0" g="0" b="0"/>
        </a:fillRef>
        <a:effectRef idx="0">
          <a:scrgbClr r="0" g="0" b="0"/>
        </a:effectRef>
        <a:fontRef idx="minor"/>
      </dsp:style>
    </dsp:sp>
    <dsp:sp modelId="{15819E53-8E0A-40AB-A13F-5F54A299EB16}">
      <dsp:nvSpPr>
        <dsp:cNvPr id="0" name=""/>
        <dsp:cNvSpPr/>
      </dsp:nvSpPr>
      <dsp:spPr>
        <a:xfrm>
          <a:off x="1088431" y="2917843"/>
          <a:ext cx="5662172" cy="833607"/>
        </a:xfrm>
        <a:prstGeom prst="rect">
          <a:avLst/>
        </a:prstGeom>
        <a:solidFill>
          <a:schemeClr val="accent2">
            <a:shade val="80000"/>
            <a:hueOff val="-40165"/>
            <a:satOff val="-41820"/>
            <a:lumOff val="2541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43180" rIns="43180" bIns="43180" numCol="1" spcCol="1270" anchor="ctr" anchorCtr="0">
          <a:noAutofit/>
        </a:bodyPr>
        <a:lstStyle/>
        <a:p>
          <a:pPr marL="0" lvl="0" indent="0" algn="l" defTabSz="755650">
            <a:lnSpc>
              <a:spcPct val="90000"/>
            </a:lnSpc>
            <a:spcBef>
              <a:spcPct val="0"/>
            </a:spcBef>
            <a:spcAft>
              <a:spcPct val="35000"/>
            </a:spcAft>
            <a:buNone/>
          </a:pPr>
          <a:r>
            <a:rPr lang="en-US" sz="1700" b="1" kern="1200" dirty="0"/>
            <a:t>Resistance to change:</a:t>
          </a:r>
          <a:r>
            <a:rPr lang="en-US" sz="1700" kern="1200" dirty="0"/>
            <a:t> Digital tools may be seen as disruptive or unnecessary by staff used to manual processes. Cultural resistance can hinder success.</a:t>
          </a:r>
        </a:p>
      </dsp:txBody>
      <dsp:txXfrm>
        <a:off x="1088431" y="2917843"/>
        <a:ext cx="5662172" cy="833607"/>
      </dsp:txXfrm>
    </dsp:sp>
    <dsp:sp modelId="{D8790237-96F9-4CD3-B83E-9E9516B0A067}">
      <dsp:nvSpPr>
        <dsp:cNvPr id="0" name=""/>
        <dsp:cNvSpPr/>
      </dsp:nvSpPr>
      <dsp:spPr>
        <a:xfrm>
          <a:off x="567426" y="2813642"/>
          <a:ext cx="1042009" cy="1042009"/>
        </a:xfrm>
        <a:prstGeom prst="ellipse">
          <a:avLst/>
        </a:prstGeom>
        <a:solidFill>
          <a:schemeClr val="lt1">
            <a:hueOff val="0"/>
            <a:satOff val="0"/>
            <a:lumOff val="0"/>
            <a:alphaOff val="0"/>
          </a:schemeClr>
        </a:solidFill>
        <a:ln w="12700" cap="flat" cmpd="sng" algn="ctr">
          <a:solidFill>
            <a:schemeClr val="accent2">
              <a:shade val="80000"/>
              <a:hueOff val="-40165"/>
              <a:satOff val="-41820"/>
              <a:lumOff val="25416"/>
              <a:alphaOff val="0"/>
            </a:schemeClr>
          </a:solidFill>
          <a:prstDash val="solid"/>
          <a:miter lim="800000"/>
        </a:ln>
        <a:effectLst/>
      </dsp:spPr>
      <dsp:style>
        <a:lnRef idx="2">
          <a:scrgbClr r="0" g="0" b="0"/>
        </a:lnRef>
        <a:fillRef idx="1">
          <a:scrgbClr r="0" g="0" b="0"/>
        </a:fillRef>
        <a:effectRef idx="0">
          <a:scrgbClr r="0" g="0" b="0"/>
        </a:effectRef>
        <a:fontRef idx="minor"/>
      </dsp:style>
    </dsp:sp>
    <dsp:sp modelId="{47B34D45-66B2-4B8F-B7DE-451000308FA5}">
      <dsp:nvSpPr>
        <dsp:cNvPr id="0" name=""/>
        <dsp:cNvSpPr/>
      </dsp:nvSpPr>
      <dsp:spPr>
        <a:xfrm>
          <a:off x="610504" y="4168472"/>
          <a:ext cx="6140099" cy="833607"/>
        </a:xfrm>
        <a:prstGeom prst="rect">
          <a:avLst/>
        </a:prstGeom>
        <a:solidFill>
          <a:schemeClr val="accent2">
            <a:shade val="80000"/>
            <a:hueOff val="-60247"/>
            <a:satOff val="-62730"/>
            <a:lumOff val="381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43180" rIns="43180" bIns="43180" numCol="1" spcCol="1270" anchor="ctr" anchorCtr="0">
          <a:noAutofit/>
        </a:bodyPr>
        <a:lstStyle/>
        <a:p>
          <a:pPr marL="0" lvl="0" indent="0" algn="l" defTabSz="755650">
            <a:lnSpc>
              <a:spcPct val="90000"/>
            </a:lnSpc>
            <a:spcBef>
              <a:spcPct val="0"/>
            </a:spcBef>
            <a:spcAft>
              <a:spcPct val="35000"/>
            </a:spcAft>
            <a:buNone/>
          </a:pPr>
          <a:r>
            <a:rPr lang="en-US" sz="1700" b="1" kern="1200"/>
            <a:t>Data trust and security concerns:</a:t>
          </a:r>
          <a:r>
            <a:rPr lang="en-US" sz="1700" kern="1200"/>
            <a:t> Businesses fear data breaches, AI decision opacity, or blockchain complexity, which can undermine confidence in the technologies.</a:t>
          </a:r>
          <a:endParaRPr lang="en-US" sz="1700" kern="1200" dirty="0"/>
        </a:p>
      </dsp:txBody>
      <dsp:txXfrm>
        <a:off x="610504" y="4168472"/>
        <a:ext cx="6140099" cy="833607"/>
      </dsp:txXfrm>
    </dsp:sp>
    <dsp:sp modelId="{189B70A6-5525-48B6-9071-6C8CA510A4F8}">
      <dsp:nvSpPr>
        <dsp:cNvPr id="0" name=""/>
        <dsp:cNvSpPr/>
      </dsp:nvSpPr>
      <dsp:spPr>
        <a:xfrm>
          <a:off x="89500" y="4064271"/>
          <a:ext cx="1042009" cy="1042009"/>
        </a:xfrm>
        <a:prstGeom prst="ellipse">
          <a:avLst/>
        </a:prstGeom>
        <a:solidFill>
          <a:schemeClr val="lt1">
            <a:hueOff val="0"/>
            <a:satOff val="0"/>
            <a:lumOff val="0"/>
            <a:alphaOff val="0"/>
          </a:schemeClr>
        </a:solidFill>
        <a:ln w="12700" cap="flat" cmpd="sng" algn="ctr">
          <a:solidFill>
            <a:schemeClr val="accent2">
              <a:shade val="80000"/>
              <a:hueOff val="-60247"/>
              <a:satOff val="-62730"/>
              <a:lumOff val="38124"/>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en-US"/>
          </a:p>
        </p:txBody>
      </p:sp>
      <p:sp>
        <p:nvSpPr>
          <p:cNvPr id="3" name="Date Placeholder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BE6B282E-B117-B940-84DA-9267D4C22CBD}" type="datetimeFigureOut">
              <a:rPr lang="en-US" smtClean="0"/>
              <a:t>8/23/2026</a:t>
            </a:fld>
            <a:endParaRPr lang="en-US"/>
          </a:p>
        </p:txBody>
      </p:sp>
      <p:sp>
        <p:nvSpPr>
          <p:cNvPr id="4" name="Slide Image Placehold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en-US"/>
          </a:p>
        </p:txBody>
      </p:sp>
      <p:sp>
        <p:nvSpPr>
          <p:cNvPr id="5" name="Notes Placeholde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en-US"/>
          </a:p>
        </p:txBody>
      </p:sp>
      <p:sp>
        <p:nvSpPr>
          <p:cNvPr id="7" name="Slide Number Placehold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4BE5DE82-CF29-044D-9158-06A811149881}" type="slidenum">
              <a:rPr lang="en-US" smtClean="0"/>
              <a:t>‹#›</a:t>
            </a:fld>
            <a:endParaRPr lang="en-US"/>
          </a:p>
        </p:txBody>
      </p:sp>
    </p:spTree>
    <p:extLst>
      <p:ext uri="{BB962C8B-B14F-4D97-AF65-F5344CB8AC3E}">
        <p14:creationId xmlns:p14="http://schemas.microsoft.com/office/powerpoint/2010/main" val="176198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bosch-softwaretechnologies.com/en/explore-and-experience/why-blockchain-is-the-answer-to-your-fda-compliance-woes/?utm_source=chatgpt.com"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a:t>
            </a:fld>
            <a:endParaRPr lang="en-US" dirty="0"/>
          </a:p>
        </p:txBody>
      </p:sp>
    </p:spTree>
    <p:extLst>
      <p:ext uri="{BB962C8B-B14F-4D97-AF65-F5344CB8AC3E}">
        <p14:creationId xmlns:p14="http://schemas.microsoft.com/office/powerpoint/2010/main" val="980088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D09A1-9CF0-35F8-DE83-22D2A8932829}"/>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44A39345-40F2-5454-B23E-397D7F5BE704}"/>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0E5D3D38-D2CF-320C-B8E8-01A0A83455E6}"/>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F06F4A81-AE9F-577C-AC80-0BCEA54BE4F3}"/>
              </a:ext>
            </a:extLst>
          </p:cNvPr>
          <p:cNvSpPr>
            <a:spLocks noGrp="1"/>
          </p:cNvSpPr>
          <p:nvPr>
            <p:ph type="sldNum" sz="quarter" idx="5"/>
          </p:nvPr>
        </p:nvSpPr>
        <p:spPr/>
        <p:txBody>
          <a:bodyPr/>
          <a:lstStyle/>
          <a:p>
            <a:fld id="{4BE5DE82-CF29-044D-9158-06A811149881}" type="slidenum">
              <a:rPr lang="en-US" smtClean="0"/>
              <a:t>3</a:t>
            </a:fld>
            <a:endParaRPr lang="en-US"/>
          </a:p>
        </p:txBody>
      </p:sp>
    </p:spTree>
    <p:extLst>
      <p:ext uri="{BB962C8B-B14F-4D97-AF65-F5344CB8AC3E}">
        <p14:creationId xmlns:p14="http://schemas.microsoft.com/office/powerpoint/2010/main" val="89771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4BE5DE82-CF29-044D-9158-06A811149881}" type="slidenum">
              <a:rPr lang="en-US" smtClean="0"/>
              <a:t>4</a:t>
            </a:fld>
            <a:endParaRPr lang="en-US"/>
          </a:p>
        </p:txBody>
      </p:sp>
    </p:spTree>
    <p:extLst>
      <p:ext uri="{BB962C8B-B14F-4D97-AF65-F5344CB8AC3E}">
        <p14:creationId xmlns:p14="http://schemas.microsoft.com/office/powerpoint/2010/main" val="2855580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42EAC-6945-3088-64DD-194DA64171DA}"/>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9E035810-1DFE-7A86-AC27-29BFAAA31AE9}"/>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8047AD8F-1B7E-815B-126B-79C605AFD13D}"/>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BD7F5F25-AD91-CC55-DA6C-857F08F57430}"/>
              </a:ext>
            </a:extLst>
          </p:cNvPr>
          <p:cNvSpPr>
            <a:spLocks noGrp="1"/>
          </p:cNvSpPr>
          <p:nvPr>
            <p:ph type="sldNum" sz="quarter" idx="5"/>
          </p:nvPr>
        </p:nvSpPr>
        <p:spPr/>
        <p:txBody>
          <a:bodyPr/>
          <a:lstStyle/>
          <a:p>
            <a:fld id="{4BE5DE82-CF29-044D-9158-06A811149881}" type="slidenum">
              <a:rPr lang="en-US" smtClean="0"/>
              <a:t>6</a:t>
            </a:fld>
            <a:endParaRPr lang="en-US"/>
          </a:p>
        </p:txBody>
      </p:sp>
    </p:spTree>
    <p:extLst>
      <p:ext uri="{BB962C8B-B14F-4D97-AF65-F5344CB8AC3E}">
        <p14:creationId xmlns:p14="http://schemas.microsoft.com/office/powerpoint/2010/main" val="10155090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C174E-0883-3BE9-99C5-9D1526DBC152}"/>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6DD6B877-720B-9DDF-7897-19F6823D109F}"/>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9C6B088C-896E-7C33-C83C-FEEDD4782437}"/>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4D245829-5952-059E-2741-359C9B454683}"/>
              </a:ext>
            </a:extLst>
          </p:cNvPr>
          <p:cNvSpPr>
            <a:spLocks noGrp="1"/>
          </p:cNvSpPr>
          <p:nvPr>
            <p:ph type="sldNum" sz="quarter" idx="5"/>
          </p:nvPr>
        </p:nvSpPr>
        <p:spPr/>
        <p:txBody>
          <a:bodyPr/>
          <a:lstStyle/>
          <a:p>
            <a:fld id="{4BE5DE82-CF29-044D-9158-06A811149881}" type="slidenum">
              <a:rPr lang="en-US" smtClean="0"/>
              <a:t>7</a:t>
            </a:fld>
            <a:endParaRPr lang="en-US"/>
          </a:p>
        </p:txBody>
      </p:sp>
    </p:spTree>
    <p:extLst>
      <p:ext uri="{BB962C8B-B14F-4D97-AF65-F5344CB8AC3E}">
        <p14:creationId xmlns:p14="http://schemas.microsoft.com/office/powerpoint/2010/main" val="2195634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24026-D660-2CF9-6B8E-EEA3FCFA5D7A}"/>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72ABF5F0-D733-2FBD-BFD9-700DFC22E91E}"/>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C6646199-7FFD-C3A3-539C-BF1A79CEF0F3}"/>
              </a:ext>
            </a:extLst>
          </p:cNvPr>
          <p:cNvSpPr>
            <a:spLocks noGrp="1"/>
          </p:cNvSpPr>
          <p:nvPr>
            <p:ph type="body" idx="1"/>
          </p:nvPr>
        </p:nvSpPr>
        <p:spPr/>
        <p:txBody>
          <a:bodyPr/>
          <a:lstStyle/>
          <a:p>
            <a:pPr defTabSz="990752">
              <a:defRPr/>
            </a:pPr>
            <a:r>
              <a:rPr lang="sk-SK" sz="1300" dirty="0"/>
              <a:t>​</a:t>
            </a:r>
            <a:r>
              <a:rPr lang="sk-SK" sz="1300" dirty="0">
                <a:hlinkClick r:id="rId3"/>
              </a:rPr>
              <a:t>investopedia.com+2bosch-softwaretechnologies.com+2axios.com+2</a:t>
            </a:r>
            <a:endParaRPr lang="en-US" sz="1300" dirty="0"/>
          </a:p>
          <a:p>
            <a:endParaRPr lang="sk-SK" dirty="0"/>
          </a:p>
        </p:txBody>
      </p:sp>
      <p:sp>
        <p:nvSpPr>
          <p:cNvPr id="4" name="Zástupný objekt pre číslo snímky 3">
            <a:extLst>
              <a:ext uri="{FF2B5EF4-FFF2-40B4-BE49-F238E27FC236}">
                <a16:creationId xmlns:a16="http://schemas.microsoft.com/office/drawing/2014/main" id="{58AC7C63-F118-599E-EC71-25C4582EC971}"/>
              </a:ext>
            </a:extLst>
          </p:cNvPr>
          <p:cNvSpPr>
            <a:spLocks noGrp="1"/>
          </p:cNvSpPr>
          <p:nvPr>
            <p:ph type="sldNum" sz="quarter" idx="5"/>
          </p:nvPr>
        </p:nvSpPr>
        <p:spPr/>
        <p:txBody>
          <a:bodyPr/>
          <a:lstStyle/>
          <a:p>
            <a:fld id="{4BE5DE82-CF29-044D-9158-06A811149881}" type="slidenum">
              <a:rPr lang="en-US" smtClean="0"/>
              <a:t>9</a:t>
            </a:fld>
            <a:endParaRPr lang="en-US"/>
          </a:p>
        </p:txBody>
      </p:sp>
    </p:spTree>
    <p:extLst>
      <p:ext uri="{BB962C8B-B14F-4D97-AF65-F5344CB8AC3E}">
        <p14:creationId xmlns:p14="http://schemas.microsoft.com/office/powerpoint/2010/main" val="17149305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4BE5DE82-CF29-044D-9158-06A811149881}" type="slidenum">
              <a:rPr lang="en-US" smtClean="0"/>
              <a:t>10</a:t>
            </a:fld>
            <a:endParaRPr lang="en-US"/>
          </a:p>
        </p:txBody>
      </p:sp>
    </p:spTree>
    <p:extLst>
      <p:ext uri="{BB962C8B-B14F-4D97-AF65-F5344CB8AC3E}">
        <p14:creationId xmlns:p14="http://schemas.microsoft.com/office/powerpoint/2010/main" val="1984634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12</a:t>
            </a:fld>
            <a:endParaRPr lang="en-US"/>
          </a:p>
        </p:txBody>
      </p:sp>
    </p:spTree>
    <p:extLst>
      <p:ext uri="{BB962C8B-B14F-4D97-AF65-F5344CB8AC3E}">
        <p14:creationId xmlns:p14="http://schemas.microsoft.com/office/powerpoint/2010/main" val="717219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png"/><Relationship Id="rId4" Type="http://schemas.microsoft.com/office/2007/relationships/hdphoto" Target="../media/hdphoto1.wdp"/></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png"/><Relationship Id="rId4" Type="http://schemas.microsoft.com/office/2007/relationships/hdphoto" Target="../media/hdphoto1.wdp"/></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nt Typecae &amp; Size">
    <p:spTree>
      <p:nvGrpSpPr>
        <p:cNvPr id="1" name=""/>
        <p:cNvGrpSpPr/>
        <p:nvPr/>
      </p:nvGrpSpPr>
      <p:grpSpPr>
        <a:xfrm>
          <a:off x="0" y="0"/>
          <a:ext cx="0" cy="0"/>
          <a:chOff x="0" y="0"/>
          <a:chExt cx="0" cy="0"/>
        </a:xfrm>
      </p:grpSpPr>
      <p:sp>
        <p:nvSpPr>
          <p:cNvPr id="6" name="Rectangle 5"/>
          <p:cNvSpPr/>
          <p:nvPr userDrawn="1"/>
        </p:nvSpPr>
        <p:spPr>
          <a:xfrm>
            <a:off x="0" y="0"/>
            <a:ext cx="12192000" cy="6858001"/>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424669" y="528535"/>
            <a:ext cx="6498645" cy="769441"/>
          </a:xfrm>
          <a:prstGeom prst="rect">
            <a:avLst/>
          </a:prstGeom>
        </p:spPr>
        <p:txBody>
          <a:bodyPr wrap="square">
            <a:spAutoFit/>
          </a:bodyPr>
          <a:lstStyle/>
          <a:p>
            <a:pPr fontAlgn="base"/>
            <a:r>
              <a:rPr lang="en-IE" sz="4400" b="0" i="0" u="none" strike="noStrike" kern="1200" baseline="0" dirty="0">
                <a:solidFill>
                  <a:schemeClr val="bg1"/>
                </a:solidFill>
                <a:effectLst/>
                <a:latin typeface="+mn-lt"/>
                <a:ea typeface="+mn-ea"/>
                <a:cs typeface="+mn-cs"/>
                <a:sym typeface="Quattrocento Sans"/>
              </a:rPr>
              <a:t>FONT TYPEFACE &amp; SIZE</a:t>
            </a:r>
            <a:endParaRPr lang="en-IE" sz="3600" baseline="0" dirty="0">
              <a:solidFill>
                <a:schemeClr val="bg1"/>
              </a:solidFill>
              <a:latin typeface="+mn-lt"/>
              <a:ea typeface="Quattrocento Sans"/>
              <a:cs typeface="Quattrocento Sans"/>
              <a:sym typeface="Quattrocento Sans"/>
            </a:endParaRPr>
          </a:p>
        </p:txBody>
      </p:sp>
      <p:sp>
        <p:nvSpPr>
          <p:cNvPr id="8" name="Rectangle 7"/>
          <p:cNvSpPr/>
          <p:nvPr userDrawn="1"/>
        </p:nvSpPr>
        <p:spPr>
          <a:xfrm>
            <a:off x="7347983" y="564843"/>
            <a:ext cx="4589207" cy="4708981"/>
          </a:xfrm>
          <a:prstGeom prst="rect">
            <a:avLst/>
          </a:prstGeom>
        </p:spPr>
        <p:txBody>
          <a:bodyPr wrap="square">
            <a:spAutoFit/>
          </a:bodyPr>
          <a:lstStyle/>
          <a:p>
            <a:pPr fontAlgn="base"/>
            <a:r>
              <a:rPr lang="en-IE" sz="3000" b="0" i="0" u="none" strike="noStrike" kern="1200" dirty="0">
                <a:solidFill>
                  <a:schemeClr val="bg1"/>
                </a:solidFill>
                <a:effectLst/>
                <a:latin typeface="+mn-lt"/>
                <a:ea typeface="+mn-ea"/>
                <a:cs typeface="+mn-cs"/>
              </a:rPr>
              <a:t>PLEASE</a:t>
            </a:r>
            <a:r>
              <a:rPr lang="en-IE" sz="3000" b="0" i="0" u="none" strike="noStrike" kern="1200" baseline="0" dirty="0">
                <a:solidFill>
                  <a:schemeClr val="bg1"/>
                </a:solidFill>
                <a:effectLst/>
                <a:latin typeface="+mn-lt"/>
                <a:ea typeface="+mn-ea"/>
                <a:cs typeface="+mn-cs"/>
              </a:rPr>
              <a:t> ENSURE TO KEEP FONTS AS PER THE LAYOUT</a:t>
            </a:r>
            <a:endParaRPr lang="en-IE" sz="3000" b="0" i="0" u="none" strike="noStrike" kern="1200" dirty="0">
              <a:solidFill>
                <a:schemeClr val="bg1"/>
              </a:solidFill>
              <a:effectLst/>
              <a:latin typeface="+mn-lt"/>
              <a:ea typeface="+mn-ea"/>
              <a:cs typeface="+mn-cs"/>
            </a:endParaRPr>
          </a:p>
          <a:p>
            <a:pPr fontAlgn="base"/>
            <a:endParaRPr lang="en-IE" sz="3000" b="0" i="0" u="none" strike="noStrike" kern="1200" dirty="0">
              <a:solidFill>
                <a:schemeClr val="bg1"/>
              </a:solidFill>
              <a:effectLst/>
              <a:latin typeface="+mn-lt"/>
              <a:ea typeface="+mn-ea"/>
              <a:cs typeface="+mn-cs"/>
            </a:endParaRPr>
          </a:p>
          <a:p>
            <a:pPr marL="0" lvl="0" indent="0" algn="l" rtl="0">
              <a:spcBef>
                <a:spcPts val="0"/>
              </a:spcBef>
              <a:spcAft>
                <a:spcPts val="0"/>
              </a:spcAft>
              <a:buClr>
                <a:schemeClr val="dk1"/>
              </a:buClr>
              <a:buSzPts val="1100"/>
              <a:buFont typeface="Arial"/>
              <a:buNone/>
            </a:pPr>
            <a:r>
              <a:rPr lang="en-IE" sz="3000" b="0" i="0" u="none" strike="noStrike" kern="1200" dirty="0">
                <a:solidFill>
                  <a:schemeClr val="bg1"/>
                </a:solidFill>
                <a:effectLst/>
                <a:latin typeface="+mn-lt"/>
                <a:ea typeface="+mn-ea"/>
                <a:cs typeface="+mn-cs"/>
              </a:rPr>
              <a:t>48 point </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Divider</a:t>
            </a:r>
            <a:r>
              <a:rPr lang="en-IE" sz="3000" b="0" i="0" u="none" strike="noStrike" kern="1200" baseline="0" dirty="0">
                <a:solidFill>
                  <a:schemeClr val="bg1"/>
                </a:solidFill>
                <a:effectLst/>
                <a:latin typeface="+mn-lt"/>
                <a:ea typeface="+mn-ea"/>
                <a:cs typeface="+mn-cs"/>
              </a:rPr>
              <a:t> Slides</a:t>
            </a:r>
          </a:p>
          <a:p>
            <a:pPr marL="0" lvl="0" indent="0" algn="l" rtl="0">
              <a:spcBef>
                <a:spcPts val="0"/>
              </a:spcBef>
              <a:spcAft>
                <a:spcPts val="0"/>
              </a:spcAft>
              <a:buClr>
                <a:schemeClr val="dk1"/>
              </a:buClr>
              <a:buSzPts val="1100"/>
              <a:buFont typeface="Arial"/>
              <a:buNone/>
            </a:pPr>
            <a:endParaRPr lang="en-IE" sz="1000" b="1" baseline="0" dirty="0">
              <a:solidFill>
                <a:schemeClr val="bg1"/>
              </a:solidFill>
              <a:latin typeface="+mn-lt"/>
              <a:ea typeface="Quattrocento Sans"/>
              <a:cs typeface="Quattrocento Sans"/>
              <a:sym typeface="Quattrocento San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36 point</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Title Heading</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30 point</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Sub-Titles</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	</a:t>
            </a:r>
            <a:r>
              <a:rPr lang="en-IE" sz="3000" b="0" i="0" u="none" strike="noStrike" kern="1200" baseline="0" dirty="0">
                <a:solidFill>
                  <a:schemeClr val="bg1"/>
                </a:solidFill>
                <a:effectLst/>
                <a:latin typeface="+mn-lt"/>
                <a:ea typeface="+mn-ea"/>
                <a:cs typeface="+mn-cs"/>
              </a:rPr>
              <a:t>       </a:t>
            </a:r>
            <a:r>
              <a:rPr lang="en-IE" sz="3000" b="0" i="0" u="none" strike="noStrike" kern="1200" dirty="0">
                <a:solidFill>
                  <a:schemeClr val="bg1"/>
                </a:solidFill>
                <a:effectLst/>
                <a:latin typeface="+mn-lt"/>
                <a:ea typeface="+mn-ea"/>
                <a:cs typeface="+mn-cs"/>
              </a:rPr>
              <a:t>- Quotes	</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24 point</a:t>
            </a:r>
            <a:r>
              <a:rPr lang="en-IE" sz="3000" b="0" i="0" u="none" strike="noStrike" kern="1200" baseline="0" dirty="0">
                <a:solidFill>
                  <a:schemeClr val="bg1"/>
                </a:solidFill>
                <a:effectLst/>
                <a:latin typeface="+mn-lt"/>
                <a:ea typeface="+mn-ea"/>
                <a:cs typeface="+mn-cs"/>
              </a:rPr>
              <a:t>  -  </a:t>
            </a:r>
            <a:r>
              <a:rPr lang="en-IE" sz="3000" b="0" i="0" u="none" strike="noStrike" kern="1200" baseline="0" dirty="0">
                <a:solidFill>
                  <a:schemeClr val="bg1"/>
                </a:solidFill>
                <a:effectLst/>
                <a:latin typeface="+mn-lt"/>
                <a:ea typeface="Quattrocento Sans"/>
                <a:cs typeface="Quattrocento Sans"/>
                <a:sym typeface="Quattrocento Sans"/>
              </a:rPr>
              <a:t>Main </a:t>
            </a:r>
            <a:r>
              <a:rPr lang="en-IE" sz="3000" b="0" i="0" u="none" strike="noStrike" kern="1200" dirty="0">
                <a:solidFill>
                  <a:schemeClr val="bg1"/>
                </a:solidFill>
                <a:effectLst/>
                <a:latin typeface="+mn-lt"/>
                <a:ea typeface="+mn-ea"/>
                <a:cs typeface="+mn-cs"/>
              </a:rPr>
              <a:t>Text Body </a:t>
            </a:r>
            <a:endParaRPr lang="en-US" sz="3000" dirty="0">
              <a:solidFill>
                <a:schemeClr val="bg1"/>
              </a:solidFill>
            </a:endParaRPr>
          </a:p>
          <a:p>
            <a:pPr fontAlgn="base"/>
            <a:endParaRPr lang="en-IE" sz="3000" b="0" i="0" u="none" strike="noStrike" kern="1200" dirty="0">
              <a:solidFill>
                <a:schemeClr val="bg1"/>
              </a:solidFill>
              <a:effectLst/>
              <a:latin typeface="+mn-lt"/>
              <a:ea typeface="+mn-ea"/>
              <a:cs typeface="+mn-cs"/>
            </a:endParaRPr>
          </a:p>
        </p:txBody>
      </p:sp>
      <p:sp>
        <p:nvSpPr>
          <p:cNvPr id="9" name="Rectangle 8"/>
          <p:cNvSpPr/>
          <p:nvPr userDrawn="1"/>
        </p:nvSpPr>
        <p:spPr>
          <a:xfrm>
            <a:off x="424669" y="2014904"/>
            <a:ext cx="5845501" cy="2492990"/>
          </a:xfrm>
          <a:prstGeom prst="rect">
            <a:avLst/>
          </a:prstGeom>
        </p:spPr>
        <p:txBody>
          <a:bodyPr wrap="square">
            <a:spAutoFit/>
          </a:bodyPr>
          <a:lstStyle/>
          <a:p>
            <a:pPr marL="0" marR="0" indent="0" algn="l" defTabSz="914400" rtl="0" eaLnBrk="1" fontAlgn="base" latinLnBrk="0" hangingPunct="1">
              <a:lnSpc>
                <a:spcPct val="100000"/>
              </a:lnSpc>
              <a:spcBef>
                <a:spcPts val="0"/>
              </a:spcBef>
              <a:spcAft>
                <a:spcPts val="0"/>
              </a:spcAft>
              <a:buClrTx/>
              <a:buSzTx/>
              <a:buFontTx/>
              <a:buNone/>
              <a:tabLst/>
              <a:defRPr/>
            </a:pPr>
            <a:r>
              <a:rPr lang="en-IE" sz="2400" b="0" i="0" u="none" strike="noStrike" kern="1200" baseline="0" dirty="0">
                <a:solidFill>
                  <a:schemeClr val="bg1"/>
                </a:solidFill>
                <a:effectLst/>
                <a:latin typeface="+mn-lt"/>
                <a:ea typeface="+mn-ea"/>
                <a:cs typeface="+mn-cs"/>
                <a:sym typeface="Quattrocento Sans"/>
              </a:rPr>
              <a:t>Please ensure to keep the font sizes set as per the slide layouts. The font used throughout the </a:t>
            </a:r>
            <a:r>
              <a:rPr lang="en-IE" sz="2400" b="1" i="0" u="none" strike="noStrike" kern="1200" baseline="0" dirty="0">
                <a:solidFill>
                  <a:schemeClr val="bg1"/>
                </a:solidFill>
                <a:effectLst/>
                <a:latin typeface="+mn-lt"/>
                <a:ea typeface="+mn-ea"/>
                <a:cs typeface="+mn-cs"/>
                <a:sym typeface="Quattrocento Sans"/>
              </a:rPr>
              <a:t>DIGIFABS </a:t>
            </a:r>
            <a:r>
              <a:rPr lang="en-IE" sz="2400" b="0" i="0" u="none" strike="noStrike" kern="1200" baseline="0" dirty="0">
                <a:solidFill>
                  <a:schemeClr val="bg1"/>
                </a:solidFill>
                <a:effectLst/>
                <a:latin typeface="+mn-lt"/>
                <a:ea typeface="+mn-ea"/>
                <a:cs typeface="+mn-cs"/>
                <a:sym typeface="Quattrocento Sans"/>
              </a:rPr>
              <a:t>PowerPoint is</a:t>
            </a:r>
            <a:r>
              <a:rPr lang="is-IS" sz="2400" b="0" i="0" u="none" strike="noStrike" kern="1200" baseline="0" dirty="0">
                <a:solidFill>
                  <a:schemeClr val="bg1"/>
                </a:solidFill>
                <a:effectLst/>
                <a:latin typeface="+mn-lt"/>
                <a:ea typeface="+mn-ea"/>
                <a:cs typeface="+mn-cs"/>
                <a:sym typeface="Quattrocento Sans"/>
              </a:rPr>
              <a:t>….</a:t>
            </a:r>
          </a:p>
          <a:p>
            <a:pPr marL="0" marR="0" indent="0" algn="l" defTabSz="914400" rtl="0" eaLnBrk="1" fontAlgn="base" latinLnBrk="0" hangingPunct="1">
              <a:lnSpc>
                <a:spcPct val="100000"/>
              </a:lnSpc>
              <a:spcBef>
                <a:spcPts val="0"/>
              </a:spcBef>
              <a:spcAft>
                <a:spcPts val="0"/>
              </a:spcAft>
              <a:buClrTx/>
              <a:buSzTx/>
              <a:buFontTx/>
              <a:buNone/>
              <a:tabLst/>
              <a:defRPr/>
            </a:pPr>
            <a:endParaRPr lang="en-IE" sz="2400" b="0" i="0" u="none" strike="noStrike" kern="1200" baseline="0" dirty="0">
              <a:solidFill>
                <a:schemeClr val="bg1"/>
              </a:solidFill>
              <a:effectLst/>
              <a:latin typeface="+mn-lt"/>
              <a:ea typeface="+mn-ea"/>
              <a:cs typeface="+mn-cs"/>
              <a:sym typeface="Quattrocento Sans"/>
            </a:endParaRPr>
          </a:p>
          <a:p>
            <a:pPr fontAlgn="base"/>
            <a:endParaRPr lang="en-IE" sz="2400" b="0" i="0" u="none" strike="noStrike" kern="1200" baseline="0" dirty="0">
              <a:solidFill>
                <a:schemeClr val="bg1"/>
              </a:solidFill>
              <a:effectLst/>
              <a:latin typeface="+mn-lt"/>
              <a:ea typeface="+mn-ea"/>
              <a:cs typeface="+mn-cs"/>
              <a:sym typeface="Quattrocento Sans"/>
            </a:endParaRPr>
          </a:p>
          <a:p>
            <a:pPr fontAlgn="base"/>
            <a:r>
              <a:rPr lang="en-IE" sz="3600" b="1" i="1" baseline="0" dirty="0">
                <a:solidFill>
                  <a:schemeClr val="bg1"/>
                </a:solidFill>
                <a:latin typeface="+mn-lt"/>
                <a:ea typeface="Quattrocento Sans"/>
                <a:cs typeface="Quattrocento Sans"/>
                <a:sym typeface="Quattrocento Sans"/>
              </a:rPr>
              <a:t>Calibri</a:t>
            </a:r>
            <a:endParaRPr lang="en-IE" sz="3600" baseline="0" dirty="0">
              <a:solidFill>
                <a:schemeClr val="bg1"/>
              </a:solidFill>
              <a:latin typeface="+mn-lt"/>
              <a:ea typeface="Quattrocento Sans"/>
              <a:cs typeface="Quattrocento Sans"/>
              <a:sym typeface="Quattrocento Sans"/>
            </a:endParaRPr>
          </a:p>
        </p:txBody>
      </p:sp>
      <p:cxnSp>
        <p:nvCxnSpPr>
          <p:cNvPr id="10" name="Straight Connector 9"/>
          <p:cNvCxnSpPr/>
          <p:nvPr userDrawn="1"/>
        </p:nvCxnSpPr>
        <p:spPr>
          <a:xfrm>
            <a:off x="7098716" y="-1"/>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1" y="1620217"/>
            <a:ext cx="70987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0" y="5968370"/>
            <a:ext cx="12192000" cy="461665"/>
          </a:xfrm>
          <a:prstGeom prst="rect">
            <a:avLst/>
          </a:prstGeom>
        </p:spPr>
        <p:txBody>
          <a:bodyPr wrap="square">
            <a:spAutoFit/>
          </a:bodyPr>
          <a:lstStyle/>
          <a:p>
            <a:pPr algn="ctr"/>
            <a:r>
              <a:rPr lang="en-IE" sz="2400" kern="1200" dirty="0">
                <a:solidFill>
                  <a:schemeClr val="bg1"/>
                </a:solidFill>
                <a:effectLst/>
                <a:latin typeface="+mn-lt"/>
                <a:ea typeface="+mn-ea"/>
                <a:cs typeface="+mn-cs"/>
              </a:rPr>
              <a:t>*** </a:t>
            </a:r>
            <a:r>
              <a:rPr lang="en-IE" sz="2400" b="1" kern="1200" dirty="0">
                <a:solidFill>
                  <a:schemeClr val="bg1"/>
                </a:solidFill>
                <a:effectLst/>
                <a:latin typeface="+mn-lt"/>
                <a:ea typeface="+mn-ea"/>
                <a:cs typeface="+mn-cs"/>
              </a:rPr>
              <a:t>PLEASE DELETE THIS INSTRUCTION SLIDE BEFORE PRESENTING FINAL PRESENTATION </a:t>
            </a:r>
            <a:r>
              <a:rPr lang="en-IE" sz="2400" kern="1200" dirty="0">
                <a:solidFill>
                  <a:schemeClr val="bg1"/>
                </a:solidFill>
                <a:effectLst/>
                <a:latin typeface="+mn-lt"/>
                <a:ea typeface="+mn-ea"/>
                <a:cs typeface="+mn-cs"/>
              </a:rPr>
              <a:t>*** </a:t>
            </a:r>
            <a:endParaRPr lang="en-US" sz="2400" kern="1200" dirty="0">
              <a:solidFill>
                <a:schemeClr val="bg1"/>
              </a:solidFill>
              <a:effectLst/>
              <a:latin typeface="+mn-lt"/>
              <a:ea typeface="+mn-ea"/>
              <a:cs typeface="+mn-cs"/>
            </a:endParaRPr>
          </a:p>
        </p:txBody>
      </p:sp>
      <p:cxnSp>
        <p:nvCxnSpPr>
          <p:cNvPr id="13" name="Straight Connector 12"/>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165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84423C8-4DC3-0926-9951-C3DB0153A4B5}"/>
              </a:ext>
            </a:extLst>
          </p:cNvPr>
          <p:cNvSpPr/>
          <p:nvPr userDrawn="1"/>
        </p:nvSpPr>
        <p:spPr>
          <a:xfrm>
            <a:off x="0" y="3786193"/>
            <a:ext cx="4883406" cy="2749393"/>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4" name="Picture 3">
            <a:extLst>
              <a:ext uri="{FF2B5EF4-FFF2-40B4-BE49-F238E27FC236}">
                <a16:creationId xmlns:a16="http://schemas.microsoft.com/office/drawing/2014/main" id="{5BDC46CC-9311-61B0-0888-0A37853A9204}"/>
              </a:ext>
            </a:extLst>
          </p:cNvPr>
          <p:cNvPicPr>
            <a:picLocks noChangeAspect="1"/>
          </p:cNvPicPr>
          <p:nvPr userDrawn="1"/>
        </p:nvPicPr>
        <p:blipFill>
          <a:blip r:embed="rId2"/>
          <a:stretch>
            <a:fillRect/>
          </a:stretch>
        </p:blipFill>
        <p:spPr>
          <a:xfrm>
            <a:off x="9575594" y="5995033"/>
            <a:ext cx="2054262" cy="457426"/>
          </a:xfrm>
          <a:prstGeom prst="rect">
            <a:avLst/>
          </a:prstGeom>
        </p:spPr>
      </p:pic>
      <p:sp>
        <p:nvSpPr>
          <p:cNvPr id="6" name="Picture Placeholder 9">
            <a:extLst>
              <a:ext uri="{FF2B5EF4-FFF2-40B4-BE49-F238E27FC236}">
                <a16:creationId xmlns:a16="http://schemas.microsoft.com/office/drawing/2014/main" id="{40D05BD1-64DD-EC1D-49FE-C3EE310D07F8}"/>
              </a:ext>
            </a:extLst>
          </p:cNvPr>
          <p:cNvSpPr>
            <a:spLocks noGrp="1"/>
          </p:cNvSpPr>
          <p:nvPr>
            <p:ph type="pic" sz="quarter" idx="11"/>
          </p:nvPr>
        </p:nvSpPr>
        <p:spPr>
          <a:xfrm>
            <a:off x="0" y="2218804"/>
            <a:ext cx="12192000" cy="3485183"/>
          </a:xfrm>
          <a:custGeom>
            <a:avLst/>
            <a:gdLst>
              <a:gd name="connsiteX0" fmla="*/ 0 w 12192000"/>
              <a:gd name="connsiteY0" fmla="*/ 0 h 3485183"/>
              <a:gd name="connsiteX1" fmla="*/ 12192000 w 12192000"/>
              <a:gd name="connsiteY1" fmla="*/ 0 h 3485183"/>
              <a:gd name="connsiteX2" fmla="*/ 12192000 w 12192000"/>
              <a:gd name="connsiteY2" fmla="*/ 44559 h 3485183"/>
              <a:gd name="connsiteX3" fmla="*/ 12192000 w 12192000"/>
              <a:gd name="connsiteY3" fmla="*/ 2542089 h 3485183"/>
              <a:gd name="connsiteX4" fmla="*/ 12192000 w 12192000"/>
              <a:gd name="connsiteY4" fmla="*/ 3485183 h 3485183"/>
              <a:gd name="connsiteX5" fmla="*/ 4883406 w 12192000"/>
              <a:gd name="connsiteY5" fmla="*/ 3485183 h 3485183"/>
              <a:gd name="connsiteX6" fmla="*/ 4883406 w 12192000"/>
              <a:gd name="connsiteY6" fmla="*/ 2542089 h 3485183"/>
              <a:gd name="connsiteX7" fmla="*/ 4883406 w 12192000"/>
              <a:gd name="connsiteY7" fmla="*/ 1567389 h 3485183"/>
              <a:gd name="connsiteX8" fmla="*/ 0 w 12192000"/>
              <a:gd name="connsiteY8" fmla="*/ 1567389 h 3485183"/>
              <a:gd name="connsiteX9" fmla="*/ 0 w 12192000"/>
              <a:gd name="connsiteY9" fmla="*/ 624295 h 3485183"/>
              <a:gd name="connsiteX10" fmla="*/ 0 w 12192000"/>
              <a:gd name="connsiteY10" fmla="*/ 44559 h 3485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485183">
                <a:moveTo>
                  <a:pt x="0" y="0"/>
                </a:moveTo>
                <a:lnTo>
                  <a:pt x="12192000" y="0"/>
                </a:lnTo>
                <a:lnTo>
                  <a:pt x="12192000" y="44559"/>
                </a:lnTo>
                <a:lnTo>
                  <a:pt x="12192000" y="2542089"/>
                </a:lnTo>
                <a:lnTo>
                  <a:pt x="12192000" y="3485183"/>
                </a:lnTo>
                <a:lnTo>
                  <a:pt x="4883406" y="3485183"/>
                </a:lnTo>
                <a:lnTo>
                  <a:pt x="4883406" y="2542089"/>
                </a:lnTo>
                <a:lnTo>
                  <a:pt x="4883406" y="1567389"/>
                </a:lnTo>
                <a:lnTo>
                  <a:pt x="0" y="1567389"/>
                </a:lnTo>
                <a:lnTo>
                  <a:pt x="0" y="624295"/>
                </a:lnTo>
                <a:lnTo>
                  <a:pt x="0" y="44559"/>
                </a:lnTo>
                <a:close/>
              </a:path>
            </a:pathLst>
          </a:custGeom>
          <a:solidFill>
            <a:schemeClr val="bg1">
              <a:lumMod val="85000"/>
            </a:schemeClr>
          </a:solidFill>
        </p:spPr>
        <p:txBody>
          <a:bodyPr wrap="square">
            <a:noAutofit/>
          </a:bodyPr>
          <a:lstStyle>
            <a:lvl1pPr marL="0" indent="0" algn="ctr">
              <a:buNone/>
              <a:defRPr sz="1000">
                <a:solidFill>
                  <a:srgbClr val="000000"/>
                </a:solidFill>
              </a:defRPr>
            </a:lvl1pPr>
          </a:lstStyle>
          <a:p>
            <a:endParaRPr lang="en-US" dirty="0"/>
          </a:p>
        </p:txBody>
      </p:sp>
      <p:pic>
        <p:nvPicPr>
          <p:cNvPr id="9" name="Picture 8">
            <a:extLst>
              <a:ext uri="{FF2B5EF4-FFF2-40B4-BE49-F238E27FC236}">
                <a16:creationId xmlns:a16="http://schemas.microsoft.com/office/drawing/2014/main" id="{31154EAF-35BB-984A-AF73-5127BFB5DE4C}"/>
              </a:ext>
            </a:extLst>
          </p:cNvPr>
          <p:cNvPicPr>
            <a:picLocks noChangeAspect="1"/>
          </p:cNvPicPr>
          <p:nvPr userDrawn="1"/>
        </p:nvPicPr>
        <p:blipFill rotWithShape="1">
          <a:blip r:embed="rId3">
            <a:alphaModFix/>
            <a:extLst>
              <a:ext uri="{28A0092B-C50C-407E-A947-70E740481C1C}">
                <a14:useLocalDpi xmlns:a14="http://schemas.microsoft.com/office/drawing/2010/main" val="0"/>
              </a:ext>
            </a:extLst>
          </a:blip>
          <a:srcRect l="80686" b="57537"/>
          <a:stretch/>
        </p:blipFill>
        <p:spPr>
          <a:xfrm rot="16558380">
            <a:off x="-186001" y="4813187"/>
            <a:ext cx="1913475" cy="2001112"/>
          </a:xfrm>
          <a:prstGeom prst="rect">
            <a:avLst/>
          </a:prstGeom>
        </p:spPr>
      </p:pic>
      <p:pic>
        <p:nvPicPr>
          <p:cNvPr id="11" name="Picture 10">
            <a:extLst>
              <a:ext uri="{FF2B5EF4-FFF2-40B4-BE49-F238E27FC236}">
                <a16:creationId xmlns:a16="http://schemas.microsoft.com/office/drawing/2014/main" id="{585D82C7-5E5B-203F-9D45-56DAC2DCFDA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093527" y="105013"/>
            <a:ext cx="4823888" cy="2087758"/>
          </a:xfrm>
          <a:prstGeom prst="rect">
            <a:avLst/>
          </a:prstGeom>
        </p:spPr>
      </p:pic>
      <p:pic>
        <p:nvPicPr>
          <p:cNvPr id="12" name="Picture 11">
            <a:extLst>
              <a:ext uri="{FF2B5EF4-FFF2-40B4-BE49-F238E27FC236}">
                <a16:creationId xmlns:a16="http://schemas.microsoft.com/office/drawing/2014/main" id="{253E54A0-277F-9BB0-91D0-5DB41032A0C0}"/>
              </a:ext>
            </a:extLst>
          </p:cNvPr>
          <p:cNvPicPr>
            <a:picLocks noChangeAspect="1"/>
          </p:cNvPicPr>
          <p:nvPr userDrawn="1"/>
        </p:nvPicPr>
        <p:blipFill rotWithShape="1">
          <a:blip r:embed="rId3">
            <a:alphaModFix/>
            <a:extLst>
              <a:ext uri="{28A0092B-C50C-407E-A947-70E740481C1C}">
                <a14:useLocalDpi xmlns:a14="http://schemas.microsoft.com/office/drawing/2010/main" val="0"/>
              </a:ext>
            </a:extLst>
          </a:blip>
          <a:srcRect l="66101" t="35085" r="18808" b="11185"/>
          <a:stretch/>
        </p:blipFill>
        <p:spPr>
          <a:xfrm rot="10161486">
            <a:off x="3602209" y="4076907"/>
            <a:ext cx="1495137" cy="2532093"/>
          </a:xfrm>
          <a:prstGeom prst="rect">
            <a:avLst/>
          </a:prstGeom>
        </p:spPr>
      </p:pic>
    </p:spTree>
    <p:extLst>
      <p:ext uri="{BB962C8B-B14F-4D97-AF65-F5344CB8AC3E}">
        <p14:creationId xmlns:p14="http://schemas.microsoft.com/office/powerpoint/2010/main" val="3845830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03">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a:stretch>
            <a:fillRect/>
          </a:stretch>
        </p:blipFill>
        <p:spPr>
          <a:xfrm>
            <a:off x="9575594" y="6101358"/>
            <a:ext cx="2054262" cy="457426"/>
          </a:xfrm>
          <a:prstGeom prst="rect">
            <a:avLst/>
          </a:prstGeom>
        </p:spPr>
      </p:pic>
      <p:pic>
        <p:nvPicPr>
          <p:cNvPr id="7" name="Picture 6">
            <a:extLst>
              <a:ext uri="{FF2B5EF4-FFF2-40B4-BE49-F238E27FC236}">
                <a16:creationId xmlns:a16="http://schemas.microsoft.com/office/drawing/2014/main" id="{7C20F623-2A71-95F6-11CC-BB04AD012C8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527" y="105013"/>
            <a:ext cx="4823888" cy="2087758"/>
          </a:xfrm>
          <a:prstGeom prst="rect">
            <a:avLst/>
          </a:prstGeom>
        </p:spPr>
      </p:pic>
      <p:sp>
        <p:nvSpPr>
          <p:cNvPr id="3" name="Rectangle 2">
            <a:extLst>
              <a:ext uri="{FF2B5EF4-FFF2-40B4-BE49-F238E27FC236}">
                <a16:creationId xmlns:a16="http://schemas.microsoft.com/office/drawing/2014/main" id="{A7B3C79B-72A2-1E78-25C1-10E3CCC04418}"/>
              </a:ext>
            </a:extLst>
          </p:cNvPr>
          <p:cNvSpPr/>
          <p:nvPr userDrawn="1"/>
        </p:nvSpPr>
        <p:spPr>
          <a:xfrm>
            <a:off x="0" y="2277831"/>
            <a:ext cx="12192000" cy="3612607"/>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4" name="Picture 3">
            <a:extLst>
              <a:ext uri="{FF2B5EF4-FFF2-40B4-BE49-F238E27FC236}">
                <a16:creationId xmlns:a16="http://schemas.microsoft.com/office/drawing/2014/main" id="{4D45BD5D-3E98-4E8F-B9E1-89B24BBDA588}"/>
              </a:ext>
            </a:extLst>
          </p:cNvPr>
          <p:cNvPicPr>
            <a:picLocks noChangeAspect="1"/>
          </p:cNvPicPr>
          <p:nvPr userDrawn="1"/>
        </p:nvPicPr>
        <p:blipFill rotWithShape="1">
          <a:blip r:embed="rId4">
            <a:alphaModFix/>
            <a:extLst>
              <a:ext uri="{28A0092B-C50C-407E-A947-70E740481C1C}">
                <a14:useLocalDpi xmlns:a14="http://schemas.microsoft.com/office/drawing/2010/main" val="0"/>
              </a:ext>
            </a:extLst>
          </a:blip>
          <a:srcRect l="80686" b="57537"/>
          <a:stretch/>
        </p:blipFill>
        <p:spPr>
          <a:xfrm rot="16558380">
            <a:off x="-301600" y="2928350"/>
            <a:ext cx="3259677" cy="3408970"/>
          </a:xfrm>
          <a:prstGeom prst="rect">
            <a:avLst/>
          </a:prstGeom>
        </p:spPr>
      </p:pic>
    </p:spTree>
    <p:extLst>
      <p:ext uri="{BB962C8B-B14F-4D97-AF65-F5344CB8AC3E}">
        <p14:creationId xmlns:p14="http://schemas.microsoft.com/office/powerpoint/2010/main" val="1264258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a:stretch>
            <a:fillRect/>
          </a:stretch>
        </p:blipFill>
        <p:spPr>
          <a:xfrm>
            <a:off x="500106" y="6030484"/>
            <a:ext cx="2054262" cy="457426"/>
          </a:xfrm>
          <a:prstGeom prst="rect">
            <a:avLst/>
          </a:prstGeom>
        </p:spPr>
      </p:pic>
      <p:sp>
        <p:nvSpPr>
          <p:cNvPr id="2" name="Picture Placeholder 3">
            <a:extLst>
              <a:ext uri="{FF2B5EF4-FFF2-40B4-BE49-F238E27FC236}">
                <a16:creationId xmlns:a16="http://schemas.microsoft.com/office/drawing/2014/main" id="{452F375B-3C38-D5D7-426A-5036F173DC4C}"/>
              </a:ext>
            </a:extLst>
          </p:cNvPr>
          <p:cNvSpPr>
            <a:spLocks noGrp="1"/>
          </p:cNvSpPr>
          <p:nvPr>
            <p:ph type="pic" sz="quarter" idx="11"/>
          </p:nvPr>
        </p:nvSpPr>
        <p:spPr>
          <a:xfrm>
            <a:off x="0" y="2192771"/>
            <a:ext cx="12192000" cy="3622364"/>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a:extLst>
              <a:ext uri="{FF2B5EF4-FFF2-40B4-BE49-F238E27FC236}">
                <a16:creationId xmlns:a16="http://schemas.microsoft.com/office/drawing/2014/main" id="{C9AB52B5-E0C5-5730-685D-28D3F31EA53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527" y="105013"/>
            <a:ext cx="4823888" cy="2087758"/>
          </a:xfrm>
          <a:prstGeom prst="rect">
            <a:avLst/>
          </a:prstGeom>
        </p:spPr>
      </p:pic>
    </p:spTree>
    <p:extLst>
      <p:ext uri="{BB962C8B-B14F-4D97-AF65-F5344CB8AC3E}">
        <p14:creationId xmlns:p14="http://schemas.microsoft.com/office/powerpoint/2010/main" val="4067597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verview/Intro - Navy ">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151BFCDB-CADF-EC47-BAA7-197F619A3BA2}"/>
              </a:ext>
            </a:extLst>
          </p:cNvPr>
          <p:cNvSpPr/>
          <p:nvPr userDrawn="1"/>
        </p:nvSpPr>
        <p:spPr>
          <a:xfrm>
            <a:off x="2167324" y="772370"/>
            <a:ext cx="9291251" cy="5228379"/>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49" name="Text Placeholder 17">
            <a:extLst>
              <a:ext uri="{FF2B5EF4-FFF2-40B4-BE49-F238E27FC236}">
                <a16:creationId xmlns:a16="http://schemas.microsoft.com/office/drawing/2014/main" id="{69A6005D-0B69-4B46-8775-6C9D41A6536B}"/>
              </a:ext>
            </a:extLst>
          </p:cNvPr>
          <p:cNvSpPr>
            <a:spLocks noGrp="1"/>
          </p:cNvSpPr>
          <p:nvPr>
            <p:ph type="body" sz="quarter" idx="18" hasCustomPrompt="1"/>
          </p:nvPr>
        </p:nvSpPr>
        <p:spPr>
          <a:xfrm>
            <a:off x="4940627" y="3429000"/>
            <a:ext cx="6160762" cy="2123903"/>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pic>
        <p:nvPicPr>
          <p:cNvPr id="2" name="Picture 1">
            <a:extLst>
              <a:ext uri="{FF2B5EF4-FFF2-40B4-BE49-F238E27FC236}">
                <a16:creationId xmlns:a16="http://schemas.microsoft.com/office/drawing/2014/main" id="{15526AD0-6F90-AD49-D85E-9CEDCA01826F}"/>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80686" b="57537"/>
          <a:stretch/>
        </p:blipFill>
        <p:spPr>
          <a:xfrm rot="5780191">
            <a:off x="9261095" y="422173"/>
            <a:ext cx="2392649" cy="2502232"/>
          </a:xfrm>
          <a:prstGeom prst="rect">
            <a:avLst/>
          </a:prstGeom>
        </p:spPr>
      </p:pic>
    </p:spTree>
    <p:extLst>
      <p:ext uri="{BB962C8B-B14F-4D97-AF65-F5344CB8AC3E}">
        <p14:creationId xmlns:p14="http://schemas.microsoft.com/office/powerpoint/2010/main" val="612293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 Navy">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2"/>
            <a:ext cx="1378111" cy="6858002"/>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25">
            <a:extLst>
              <a:ext uri="{FF2B5EF4-FFF2-40B4-BE49-F238E27FC236}">
                <a16:creationId xmlns:a16="http://schemas.microsoft.com/office/drawing/2014/main" id="{B6FBFE60-B12C-7249-80E7-36657FB982C5}"/>
              </a:ext>
            </a:extLst>
          </p:cNvPr>
          <p:cNvSpPr>
            <a:spLocks noGrp="1"/>
          </p:cNvSpPr>
          <p:nvPr userDrawn="1">
            <p:ph type="body" sz="quarter" idx="15" hasCustomPrompt="1"/>
          </p:nvPr>
        </p:nvSpPr>
        <p:spPr>
          <a:xfrm>
            <a:off x="2267191" y="2373711"/>
            <a:ext cx="700387" cy="566443"/>
          </a:xfrm>
          <a:prstGeom prst="rect">
            <a:avLst/>
          </a:prstGeom>
          <a:noFill/>
        </p:spPr>
        <p:txBody>
          <a:bodyPr anchor="ctr">
            <a:noAutofit/>
          </a:bodyPr>
          <a:lstStyle>
            <a:lvl1pPr marL="0" indent="0" algn="ctr">
              <a:buNone/>
              <a:defRPr sz="3200" b="1" baseline="0">
                <a:solidFill>
                  <a:srgbClr val="00AAD3"/>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28" name="Text Placeholder 25">
            <a:extLst>
              <a:ext uri="{FF2B5EF4-FFF2-40B4-BE49-F238E27FC236}">
                <a16:creationId xmlns:a16="http://schemas.microsoft.com/office/drawing/2014/main" id="{AD37810F-17D1-864F-A250-E42663BBD06E}"/>
              </a:ext>
            </a:extLst>
          </p:cNvPr>
          <p:cNvSpPr>
            <a:spLocks noGrp="1"/>
          </p:cNvSpPr>
          <p:nvPr userDrawn="1">
            <p:ph type="body" sz="quarter" idx="14" hasCustomPrompt="1"/>
          </p:nvPr>
        </p:nvSpPr>
        <p:spPr>
          <a:xfrm>
            <a:off x="3102488" y="2374894"/>
            <a:ext cx="7646734" cy="566444"/>
          </a:xfrm>
          <a:prstGeom prst="rect">
            <a:avLst/>
          </a:prstGeom>
        </p:spPr>
        <p:txBody>
          <a:bodyPr anchor="ctr">
            <a:noAutofit/>
          </a:bodyPr>
          <a:lstStyle>
            <a:lvl1pPr marL="0" indent="0" algn="l">
              <a:lnSpc>
                <a:spcPct val="100000"/>
              </a:lnSpc>
              <a:spcBef>
                <a:spcPts val="0"/>
              </a:spcBef>
              <a:buNone/>
              <a:defRPr sz="2200" baseline="0">
                <a:solidFill>
                  <a:srgbClr val="0D1C48"/>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1" name="Text Placeholder 25">
            <a:extLst>
              <a:ext uri="{FF2B5EF4-FFF2-40B4-BE49-F238E27FC236}">
                <a16:creationId xmlns:a16="http://schemas.microsoft.com/office/drawing/2014/main" id="{F594FF25-E151-F942-926C-A77F810C7632}"/>
              </a:ext>
            </a:extLst>
          </p:cNvPr>
          <p:cNvSpPr>
            <a:spLocks noGrp="1"/>
          </p:cNvSpPr>
          <p:nvPr userDrawn="1">
            <p:ph type="body" sz="quarter" idx="29" hasCustomPrompt="1"/>
          </p:nvPr>
        </p:nvSpPr>
        <p:spPr>
          <a:xfrm>
            <a:off x="2267191" y="2988148"/>
            <a:ext cx="700387" cy="566443"/>
          </a:xfrm>
          <a:prstGeom prst="rect">
            <a:avLst/>
          </a:prstGeom>
          <a:noFill/>
        </p:spPr>
        <p:txBody>
          <a:bodyPr anchor="ctr">
            <a:noAutofit/>
          </a:bodyPr>
          <a:lstStyle>
            <a:lvl1pPr marL="0" indent="0" algn="ctr">
              <a:buNone/>
              <a:defRPr sz="3200" b="1" baseline="0">
                <a:solidFill>
                  <a:srgbClr val="00AAD3"/>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62" name="Text Placeholder 25">
            <a:extLst>
              <a:ext uri="{FF2B5EF4-FFF2-40B4-BE49-F238E27FC236}">
                <a16:creationId xmlns:a16="http://schemas.microsoft.com/office/drawing/2014/main" id="{B0153595-7226-A74D-958B-B36C1D689ACA}"/>
              </a:ext>
            </a:extLst>
          </p:cNvPr>
          <p:cNvSpPr>
            <a:spLocks noGrp="1"/>
          </p:cNvSpPr>
          <p:nvPr userDrawn="1">
            <p:ph type="body" sz="quarter" idx="30" hasCustomPrompt="1"/>
          </p:nvPr>
        </p:nvSpPr>
        <p:spPr>
          <a:xfrm>
            <a:off x="3102488" y="2966450"/>
            <a:ext cx="7646734" cy="566444"/>
          </a:xfrm>
          <a:prstGeom prst="rect">
            <a:avLst/>
          </a:prstGeom>
        </p:spPr>
        <p:txBody>
          <a:bodyPr anchor="ctr">
            <a:noAutofit/>
          </a:bodyPr>
          <a:lstStyle>
            <a:lvl1pPr marL="0" indent="0" algn="l">
              <a:lnSpc>
                <a:spcPct val="100000"/>
              </a:lnSpc>
              <a:spcBef>
                <a:spcPts val="0"/>
              </a:spcBef>
              <a:buNone/>
              <a:defRPr sz="2200" baseline="0">
                <a:solidFill>
                  <a:srgbClr val="0D1C48"/>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7" name="Text Placeholder 25">
            <a:extLst>
              <a:ext uri="{FF2B5EF4-FFF2-40B4-BE49-F238E27FC236}">
                <a16:creationId xmlns:a16="http://schemas.microsoft.com/office/drawing/2014/main" id="{65F53387-D10B-9540-985B-6B9A7DBDFE3E}"/>
              </a:ext>
            </a:extLst>
          </p:cNvPr>
          <p:cNvSpPr>
            <a:spLocks noGrp="1"/>
          </p:cNvSpPr>
          <p:nvPr userDrawn="1">
            <p:ph type="body" sz="quarter" idx="31" hasCustomPrompt="1"/>
          </p:nvPr>
        </p:nvSpPr>
        <p:spPr>
          <a:xfrm>
            <a:off x="2267191" y="3568717"/>
            <a:ext cx="700387" cy="566443"/>
          </a:xfrm>
          <a:prstGeom prst="rect">
            <a:avLst/>
          </a:prstGeom>
          <a:noFill/>
        </p:spPr>
        <p:txBody>
          <a:bodyPr anchor="ctr">
            <a:noAutofit/>
          </a:bodyPr>
          <a:lstStyle>
            <a:lvl1pPr marL="0" indent="0" algn="ctr">
              <a:buNone/>
              <a:defRPr sz="3200" b="1" baseline="0">
                <a:solidFill>
                  <a:srgbClr val="00AAD3"/>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68" name="Text Placeholder 25">
            <a:extLst>
              <a:ext uri="{FF2B5EF4-FFF2-40B4-BE49-F238E27FC236}">
                <a16:creationId xmlns:a16="http://schemas.microsoft.com/office/drawing/2014/main" id="{3AA738E2-5054-304B-9BFA-90BDCB3A9A28}"/>
              </a:ext>
            </a:extLst>
          </p:cNvPr>
          <p:cNvSpPr>
            <a:spLocks noGrp="1"/>
          </p:cNvSpPr>
          <p:nvPr userDrawn="1">
            <p:ph type="body" sz="quarter" idx="32" hasCustomPrompt="1"/>
          </p:nvPr>
        </p:nvSpPr>
        <p:spPr>
          <a:xfrm>
            <a:off x="3102488" y="3576287"/>
            <a:ext cx="7646734" cy="566444"/>
          </a:xfrm>
          <a:prstGeom prst="rect">
            <a:avLst/>
          </a:prstGeom>
        </p:spPr>
        <p:txBody>
          <a:bodyPr anchor="ctr">
            <a:noAutofit/>
          </a:bodyPr>
          <a:lstStyle>
            <a:lvl1pPr marL="0" indent="0" algn="l">
              <a:lnSpc>
                <a:spcPct val="100000"/>
              </a:lnSpc>
              <a:spcBef>
                <a:spcPts val="0"/>
              </a:spcBef>
              <a:buNone/>
              <a:defRPr sz="2200" baseline="0">
                <a:solidFill>
                  <a:srgbClr val="0D1C48"/>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9" name="Text Placeholder 25">
            <a:extLst>
              <a:ext uri="{FF2B5EF4-FFF2-40B4-BE49-F238E27FC236}">
                <a16:creationId xmlns:a16="http://schemas.microsoft.com/office/drawing/2014/main" id="{B58710FA-1994-8F4D-A2ED-3865386E0444}"/>
              </a:ext>
            </a:extLst>
          </p:cNvPr>
          <p:cNvSpPr>
            <a:spLocks noGrp="1"/>
          </p:cNvSpPr>
          <p:nvPr userDrawn="1">
            <p:ph type="body" sz="quarter" idx="33" hasCustomPrompt="1"/>
          </p:nvPr>
        </p:nvSpPr>
        <p:spPr>
          <a:xfrm>
            <a:off x="2265791" y="4174824"/>
            <a:ext cx="700387" cy="566443"/>
          </a:xfrm>
          <a:prstGeom prst="rect">
            <a:avLst/>
          </a:prstGeom>
          <a:noFill/>
        </p:spPr>
        <p:txBody>
          <a:bodyPr anchor="ctr">
            <a:noAutofit/>
          </a:bodyPr>
          <a:lstStyle>
            <a:lvl1pPr marL="0" indent="0" algn="ctr">
              <a:buNone/>
              <a:defRPr sz="3200" b="1" baseline="0">
                <a:solidFill>
                  <a:srgbClr val="00AAD3"/>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70" name="Text Placeholder 25">
            <a:extLst>
              <a:ext uri="{FF2B5EF4-FFF2-40B4-BE49-F238E27FC236}">
                <a16:creationId xmlns:a16="http://schemas.microsoft.com/office/drawing/2014/main" id="{E7C9F3DF-F2E3-5B4B-A293-519EBD892B38}"/>
              </a:ext>
            </a:extLst>
          </p:cNvPr>
          <p:cNvSpPr>
            <a:spLocks noGrp="1"/>
          </p:cNvSpPr>
          <p:nvPr userDrawn="1">
            <p:ph type="body" sz="quarter" idx="34" hasCustomPrompt="1"/>
          </p:nvPr>
        </p:nvSpPr>
        <p:spPr>
          <a:xfrm>
            <a:off x="3102488" y="4149466"/>
            <a:ext cx="7646734" cy="566444"/>
          </a:xfrm>
          <a:prstGeom prst="rect">
            <a:avLst/>
          </a:prstGeom>
        </p:spPr>
        <p:txBody>
          <a:bodyPr anchor="ctr">
            <a:noAutofit/>
          </a:bodyPr>
          <a:lstStyle>
            <a:lvl1pPr marL="0" indent="0" algn="l">
              <a:lnSpc>
                <a:spcPct val="100000"/>
              </a:lnSpc>
              <a:spcBef>
                <a:spcPts val="0"/>
              </a:spcBef>
              <a:buNone/>
              <a:defRPr sz="2200" baseline="0">
                <a:solidFill>
                  <a:srgbClr val="0D1C48"/>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71" name="Text Placeholder 25">
            <a:extLst>
              <a:ext uri="{FF2B5EF4-FFF2-40B4-BE49-F238E27FC236}">
                <a16:creationId xmlns:a16="http://schemas.microsoft.com/office/drawing/2014/main" id="{5FEF9E0F-CCB4-9D40-9083-F85963D2966A}"/>
              </a:ext>
            </a:extLst>
          </p:cNvPr>
          <p:cNvSpPr>
            <a:spLocks noGrp="1"/>
          </p:cNvSpPr>
          <p:nvPr userDrawn="1">
            <p:ph type="body" sz="quarter" idx="35" hasCustomPrompt="1"/>
          </p:nvPr>
        </p:nvSpPr>
        <p:spPr>
          <a:xfrm>
            <a:off x="2265791" y="4762513"/>
            <a:ext cx="700387" cy="566443"/>
          </a:xfrm>
          <a:prstGeom prst="rect">
            <a:avLst/>
          </a:prstGeom>
          <a:noFill/>
        </p:spPr>
        <p:txBody>
          <a:bodyPr anchor="ctr">
            <a:noAutofit/>
          </a:bodyPr>
          <a:lstStyle>
            <a:lvl1pPr marL="0" indent="0" algn="ctr">
              <a:buNone/>
              <a:defRPr sz="3200" b="1" baseline="0">
                <a:solidFill>
                  <a:srgbClr val="00AAD3"/>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72" name="Text Placeholder 25">
            <a:extLst>
              <a:ext uri="{FF2B5EF4-FFF2-40B4-BE49-F238E27FC236}">
                <a16:creationId xmlns:a16="http://schemas.microsoft.com/office/drawing/2014/main" id="{1972AA1F-15FA-A945-A4A7-7FF4400BA6A5}"/>
              </a:ext>
            </a:extLst>
          </p:cNvPr>
          <p:cNvSpPr>
            <a:spLocks noGrp="1"/>
          </p:cNvSpPr>
          <p:nvPr userDrawn="1">
            <p:ph type="body" sz="quarter" idx="36" hasCustomPrompt="1"/>
          </p:nvPr>
        </p:nvSpPr>
        <p:spPr>
          <a:xfrm>
            <a:off x="3102488" y="4773863"/>
            <a:ext cx="7646734" cy="566444"/>
          </a:xfrm>
          <a:prstGeom prst="rect">
            <a:avLst/>
          </a:prstGeom>
        </p:spPr>
        <p:txBody>
          <a:bodyPr anchor="ctr">
            <a:noAutofit/>
          </a:bodyPr>
          <a:lstStyle>
            <a:lvl1pPr marL="0" indent="0" algn="l">
              <a:lnSpc>
                <a:spcPct val="100000"/>
              </a:lnSpc>
              <a:spcBef>
                <a:spcPts val="0"/>
              </a:spcBef>
              <a:buNone/>
              <a:defRPr sz="2200" baseline="0">
                <a:solidFill>
                  <a:srgbClr val="0D1C48"/>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6" name="Rectangle 35">
            <a:extLst>
              <a:ext uri="{FF2B5EF4-FFF2-40B4-BE49-F238E27FC236}">
                <a16:creationId xmlns:a16="http://schemas.microsoft.com/office/drawing/2014/main" id="{27BC3113-E3C6-5349-8D68-5760D4A8C23B}"/>
              </a:ext>
            </a:extLst>
          </p:cNvPr>
          <p:cNvSpPr/>
          <p:nvPr userDrawn="1"/>
        </p:nvSpPr>
        <p:spPr>
          <a:xfrm>
            <a:off x="4399820" y="6096637"/>
            <a:ext cx="6907221" cy="577081"/>
          </a:xfrm>
          <a:prstGeom prst="rect">
            <a:avLst/>
          </a:prstGeom>
        </p:spPr>
        <p:txBody>
          <a:bodyPr wrap="square">
            <a:spAutoFit/>
          </a:bodyPr>
          <a:lstStyle/>
          <a:p>
            <a:pPr marL="0" marR="0" lvl="0" indent="0" algn="just" defTabSz="181904" rtl="0" eaLnBrk="1" fontAlgn="auto" latinLnBrk="0" hangingPunct="0">
              <a:lnSpc>
                <a:spcPct val="100000"/>
              </a:lnSpc>
              <a:spcBef>
                <a:spcPts val="0"/>
              </a:spcBef>
              <a:spcAft>
                <a:spcPts val="0"/>
              </a:spcAft>
              <a:buClrTx/>
              <a:buSzTx/>
              <a:buFontTx/>
              <a:buNone/>
              <a:tabLst/>
              <a:defRPr/>
            </a:pPr>
            <a:r>
              <a:rPr lang="en-US" sz="1050" b="0" i="0" dirty="0">
                <a:solidFill>
                  <a:srgbClr val="0B3A5B"/>
                </a:solidFill>
                <a:latin typeface="Calibri" panose="020F0502020204030204" pitchFamily="34" charset="0"/>
                <a:ea typeface="Open Sans" panose="020B0606030504020204" pitchFamily="34" charset="0"/>
                <a:cs typeface="Calibri" panose="020F0502020204030204" pitchFamily="34" charset="0"/>
              </a:rPr>
              <a:t>Funded by the European Union. Views and opinions expressed are however those of the author(s) only and do not necessarily reflect those of the European Union. Neither the European Union nor the granting authority can be held responsible for them</a:t>
            </a:r>
          </a:p>
        </p:txBody>
      </p:sp>
      <p:sp>
        <p:nvSpPr>
          <p:cNvPr id="3" name="Picture Placeholder 3">
            <a:extLst>
              <a:ext uri="{FF2B5EF4-FFF2-40B4-BE49-F238E27FC236}">
                <a16:creationId xmlns:a16="http://schemas.microsoft.com/office/drawing/2014/main" id="{EF376128-3D56-39EB-B878-881E313032D4}"/>
              </a:ext>
            </a:extLst>
          </p:cNvPr>
          <p:cNvSpPr>
            <a:spLocks noGrp="1"/>
          </p:cNvSpPr>
          <p:nvPr>
            <p:ph type="pic" sz="quarter" idx="11"/>
          </p:nvPr>
        </p:nvSpPr>
        <p:spPr>
          <a:xfrm>
            <a:off x="788894" y="340862"/>
            <a:ext cx="11403106" cy="190369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4" name="Picture 3">
            <a:extLst>
              <a:ext uri="{FF2B5EF4-FFF2-40B4-BE49-F238E27FC236}">
                <a16:creationId xmlns:a16="http://schemas.microsoft.com/office/drawing/2014/main" id="{D704BAEF-03F0-744A-90FB-0A1EF03B5F62}"/>
              </a:ext>
            </a:extLst>
          </p:cNvPr>
          <p:cNvPicPr>
            <a:picLocks noChangeAspect="1"/>
          </p:cNvPicPr>
          <p:nvPr userDrawn="1"/>
        </p:nvPicPr>
        <p:blipFill>
          <a:blip r:embed="rId2"/>
          <a:stretch>
            <a:fillRect/>
          </a:stretch>
        </p:blipFill>
        <p:spPr>
          <a:xfrm>
            <a:off x="2276817" y="6096637"/>
            <a:ext cx="2054262" cy="457426"/>
          </a:xfrm>
          <a:prstGeom prst="rect">
            <a:avLst/>
          </a:prstGeom>
        </p:spPr>
      </p:pic>
      <p:cxnSp>
        <p:nvCxnSpPr>
          <p:cNvPr id="11" name="Straight Connector 10">
            <a:extLst>
              <a:ext uri="{FF2B5EF4-FFF2-40B4-BE49-F238E27FC236}">
                <a16:creationId xmlns:a16="http://schemas.microsoft.com/office/drawing/2014/main" id="{4344D256-A31B-BC2F-4B9A-43E1183BF608}"/>
              </a:ext>
            </a:extLst>
          </p:cNvPr>
          <p:cNvCxnSpPr>
            <a:cxnSpLocks/>
          </p:cNvCxnSpPr>
          <p:nvPr userDrawn="1"/>
        </p:nvCxnSpPr>
        <p:spPr>
          <a:xfrm flipV="1">
            <a:off x="2156223" y="2933823"/>
            <a:ext cx="8867227" cy="14543"/>
          </a:xfrm>
          <a:prstGeom prst="line">
            <a:avLst/>
          </a:prstGeom>
          <a:ln w="19050">
            <a:solidFill>
              <a:srgbClr val="F5822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37184EE-77EA-7EB6-556C-9284576B774E}"/>
              </a:ext>
            </a:extLst>
          </p:cNvPr>
          <p:cNvCxnSpPr>
            <a:cxnSpLocks/>
          </p:cNvCxnSpPr>
          <p:nvPr userDrawn="1"/>
        </p:nvCxnSpPr>
        <p:spPr>
          <a:xfrm flipV="1">
            <a:off x="2168051" y="3547319"/>
            <a:ext cx="8867227" cy="14543"/>
          </a:xfrm>
          <a:prstGeom prst="line">
            <a:avLst/>
          </a:prstGeom>
          <a:ln w="19050">
            <a:solidFill>
              <a:srgbClr val="F5822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E695D3F-90BB-714D-905E-359A8A6F977A}"/>
              </a:ext>
            </a:extLst>
          </p:cNvPr>
          <p:cNvCxnSpPr>
            <a:cxnSpLocks/>
          </p:cNvCxnSpPr>
          <p:nvPr userDrawn="1"/>
        </p:nvCxnSpPr>
        <p:spPr>
          <a:xfrm flipV="1">
            <a:off x="2156223" y="4135042"/>
            <a:ext cx="8867227" cy="14543"/>
          </a:xfrm>
          <a:prstGeom prst="line">
            <a:avLst/>
          </a:prstGeom>
          <a:ln w="19050">
            <a:solidFill>
              <a:srgbClr val="F5822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30A6276-CB75-B53D-5CED-F7679BCF3899}"/>
              </a:ext>
            </a:extLst>
          </p:cNvPr>
          <p:cNvCxnSpPr>
            <a:cxnSpLocks/>
          </p:cNvCxnSpPr>
          <p:nvPr userDrawn="1"/>
        </p:nvCxnSpPr>
        <p:spPr>
          <a:xfrm flipV="1">
            <a:off x="2156223" y="4734514"/>
            <a:ext cx="8867227" cy="14543"/>
          </a:xfrm>
          <a:prstGeom prst="line">
            <a:avLst/>
          </a:prstGeom>
          <a:ln w="19050">
            <a:solidFill>
              <a:srgbClr val="F58220"/>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699D3937-EA8B-1D7D-81D3-CC98047E85DD}"/>
              </a:ext>
            </a:extLst>
          </p:cNvPr>
          <p:cNvPicPr>
            <a:picLocks noChangeAspect="1"/>
          </p:cNvPicPr>
          <p:nvPr userDrawn="1"/>
        </p:nvPicPr>
        <p:blipFill rotWithShape="1">
          <a:blip r:embed="rId3">
            <a:alphaModFix/>
            <a:extLst>
              <a:ext uri="{28A0092B-C50C-407E-A947-70E740481C1C}">
                <a14:useLocalDpi xmlns:a14="http://schemas.microsoft.com/office/drawing/2010/main" val="0"/>
              </a:ext>
            </a:extLst>
          </a:blip>
          <a:srcRect l="80686" b="57537"/>
          <a:stretch/>
        </p:blipFill>
        <p:spPr>
          <a:xfrm rot="16601113">
            <a:off x="-204365" y="4914462"/>
            <a:ext cx="2201672" cy="2302508"/>
          </a:xfrm>
          <a:prstGeom prst="rect">
            <a:avLst/>
          </a:prstGeom>
        </p:spPr>
      </p:pic>
      <p:sp>
        <p:nvSpPr>
          <p:cNvPr id="7" name="Text Placeholder 25">
            <a:extLst>
              <a:ext uri="{FF2B5EF4-FFF2-40B4-BE49-F238E27FC236}">
                <a16:creationId xmlns:a16="http://schemas.microsoft.com/office/drawing/2014/main" id="{9E88666C-BC77-340F-CCFF-0422D6AA1D5B}"/>
              </a:ext>
            </a:extLst>
          </p:cNvPr>
          <p:cNvSpPr>
            <a:spLocks noGrp="1"/>
          </p:cNvSpPr>
          <p:nvPr>
            <p:ph type="body" sz="quarter" idx="37" hasCustomPrompt="1"/>
          </p:nvPr>
        </p:nvSpPr>
        <p:spPr>
          <a:xfrm>
            <a:off x="2260542" y="5373417"/>
            <a:ext cx="700387" cy="566443"/>
          </a:xfrm>
          <a:prstGeom prst="rect">
            <a:avLst/>
          </a:prstGeom>
          <a:noFill/>
        </p:spPr>
        <p:txBody>
          <a:bodyPr anchor="ctr">
            <a:noAutofit/>
          </a:bodyPr>
          <a:lstStyle>
            <a:lvl1pPr marL="0" indent="0" algn="ctr">
              <a:buNone/>
              <a:defRPr sz="3200" b="1" baseline="0">
                <a:solidFill>
                  <a:srgbClr val="00AAD3"/>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06</a:t>
            </a:r>
          </a:p>
        </p:txBody>
      </p:sp>
      <p:cxnSp>
        <p:nvCxnSpPr>
          <p:cNvPr id="2" name="Straight Connector 18">
            <a:extLst>
              <a:ext uri="{FF2B5EF4-FFF2-40B4-BE49-F238E27FC236}">
                <a16:creationId xmlns:a16="http://schemas.microsoft.com/office/drawing/2014/main" id="{D966BAA7-3CFD-A953-9C4B-EF049476C9D2}"/>
              </a:ext>
            </a:extLst>
          </p:cNvPr>
          <p:cNvCxnSpPr>
            <a:cxnSpLocks/>
          </p:cNvCxnSpPr>
          <p:nvPr userDrawn="1"/>
        </p:nvCxnSpPr>
        <p:spPr>
          <a:xfrm flipV="1">
            <a:off x="2168051" y="5339219"/>
            <a:ext cx="8867227" cy="14543"/>
          </a:xfrm>
          <a:prstGeom prst="line">
            <a:avLst/>
          </a:prstGeom>
          <a:ln w="19050">
            <a:solidFill>
              <a:srgbClr val="F5822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6502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Photo Slide 01 - Navy">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BE1630F-ABE3-454E-AF33-B76A322BEE73}"/>
              </a:ext>
            </a:extLst>
          </p:cNvPr>
          <p:cNvSpPr/>
          <p:nvPr userDrawn="1"/>
        </p:nvSpPr>
        <p:spPr>
          <a:xfrm rot="16200000">
            <a:off x="2667000" y="-2667000"/>
            <a:ext cx="6858001" cy="12191999"/>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FF6A92F6-7AEB-B44D-810F-0ECFA12BA532}"/>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grpSp>
        <p:nvGrpSpPr>
          <p:cNvPr id="4" name="Group 3">
            <a:extLst>
              <a:ext uri="{FF2B5EF4-FFF2-40B4-BE49-F238E27FC236}">
                <a16:creationId xmlns:a16="http://schemas.microsoft.com/office/drawing/2014/main" id="{613D0C6F-E91C-8840-C64E-3402DC83C536}"/>
              </a:ext>
            </a:extLst>
          </p:cNvPr>
          <p:cNvGrpSpPr/>
          <p:nvPr userDrawn="1"/>
        </p:nvGrpSpPr>
        <p:grpSpPr>
          <a:xfrm>
            <a:off x="11772001" y="4174733"/>
            <a:ext cx="264913" cy="2568969"/>
            <a:chOff x="7246224" y="8158285"/>
            <a:chExt cx="233877" cy="2268000"/>
          </a:xfrm>
        </p:grpSpPr>
        <p:pic>
          <p:nvPicPr>
            <p:cNvPr id="5" name="Picture 4">
              <a:extLst>
                <a:ext uri="{FF2B5EF4-FFF2-40B4-BE49-F238E27FC236}">
                  <a16:creationId xmlns:a16="http://schemas.microsoft.com/office/drawing/2014/main" id="{0C69507F-3095-99AC-0B93-C63EB266F337}"/>
                </a:ext>
              </a:extLst>
            </p:cNvPr>
            <p:cNvPicPr>
              <a:picLocks noChangeAspect="1"/>
            </p:cNvPicPr>
            <p:nvPr userDrawn="1"/>
          </p:nvPicPr>
          <p:blipFill rotWithShape="1">
            <a:blip r:embed="rId2">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72505" b="15154"/>
            <a:stretch/>
          </p:blipFill>
          <p:spPr>
            <a:xfrm rot="16200000">
              <a:off x="6172792" y="9231717"/>
              <a:ext cx="2268000" cy="121135"/>
            </a:xfrm>
            <a:prstGeom prst="rect">
              <a:avLst/>
            </a:prstGeom>
          </p:spPr>
        </p:pic>
        <p:pic>
          <p:nvPicPr>
            <p:cNvPr id="6" name="Picture 5">
              <a:extLst>
                <a:ext uri="{FF2B5EF4-FFF2-40B4-BE49-F238E27FC236}">
                  <a16:creationId xmlns:a16="http://schemas.microsoft.com/office/drawing/2014/main" id="{00AC336C-6E87-C841-894D-D8B52D2F6283}"/>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28719" t="80212" r="55306" b="3529"/>
            <a:stretch/>
          </p:blipFill>
          <p:spPr>
            <a:xfrm rot="16200000">
              <a:off x="7219151" y="9517091"/>
              <a:ext cx="362311" cy="159589"/>
            </a:xfrm>
            <a:prstGeom prst="rect">
              <a:avLst/>
            </a:prstGeom>
          </p:spPr>
        </p:pic>
      </p:grpSp>
      <p:pic>
        <p:nvPicPr>
          <p:cNvPr id="7" name="Picture 6">
            <a:extLst>
              <a:ext uri="{FF2B5EF4-FFF2-40B4-BE49-F238E27FC236}">
                <a16:creationId xmlns:a16="http://schemas.microsoft.com/office/drawing/2014/main" id="{BE177220-D938-4833-4E42-FA4BC95340E3}"/>
              </a:ext>
            </a:extLst>
          </p:cNvPr>
          <p:cNvPicPr>
            <a:picLocks noChangeAspect="1"/>
          </p:cNvPicPr>
          <p:nvPr userDrawn="1"/>
        </p:nvPicPr>
        <p:blipFill rotWithShape="1">
          <a:blip r:embed="rId5">
            <a:alphaModFix/>
            <a:extLst>
              <a:ext uri="{28A0092B-C50C-407E-A947-70E740481C1C}">
                <a14:useLocalDpi xmlns:a14="http://schemas.microsoft.com/office/drawing/2010/main" val="0"/>
              </a:ext>
            </a:extLst>
          </a:blip>
          <a:srcRect l="80686" b="57537"/>
          <a:stretch/>
        </p:blipFill>
        <p:spPr>
          <a:xfrm rot="5798955">
            <a:off x="9487792" y="-438870"/>
            <a:ext cx="2947439" cy="3082431"/>
          </a:xfrm>
          <a:prstGeom prst="rect">
            <a:avLst/>
          </a:prstGeom>
        </p:spPr>
      </p:pic>
      <p:sp>
        <p:nvSpPr>
          <p:cNvPr id="31" name="Picture Placeholder 3">
            <a:extLst>
              <a:ext uri="{FF2B5EF4-FFF2-40B4-BE49-F238E27FC236}">
                <a16:creationId xmlns:a16="http://schemas.microsoft.com/office/drawing/2014/main" id="{E95453CA-7B4E-0746-91B4-37426B27DE91}"/>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649323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Photo Slide 02 - Navy">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1A64D667-BE72-C24D-B0CC-AD31B56CD27C}"/>
              </a:ext>
            </a:extLst>
          </p:cNvPr>
          <p:cNvSpPr/>
          <p:nvPr userDrawn="1"/>
        </p:nvSpPr>
        <p:spPr>
          <a:xfrm rot="16200000">
            <a:off x="4192375" y="-642572"/>
            <a:ext cx="3807250" cy="8129849"/>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7">
            <a:extLst>
              <a:ext uri="{FF2B5EF4-FFF2-40B4-BE49-F238E27FC236}">
                <a16:creationId xmlns:a16="http://schemas.microsoft.com/office/drawing/2014/main" id="{B6E1D271-A54F-3142-9810-88EAA303CC9C}"/>
              </a:ext>
            </a:extLst>
          </p:cNvPr>
          <p:cNvSpPr>
            <a:spLocks noGrp="1"/>
          </p:cNvSpPr>
          <p:nvPr>
            <p:ph type="body" sz="quarter" idx="18" hasCustomPrompt="1"/>
          </p:nvPr>
        </p:nvSpPr>
        <p:spPr>
          <a:xfrm>
            <a:off x="4063536" y="4285031"/>
            <a:ext cx="4064926" cy="577734"/>
          </a:xfrm>
          <a:prstGeom prst="rect">
            <a:avLst/>
          </a:prstGeom>
          <a:solidFill>
            <a:srgbClr val="00AAD3"/>
          </a:solidFill>
          <a:ln>
            <a:noFill/>
          </a:ln>
        </p:spPr>
        <p:txBody>
          <a:bodyPr anchor="ctr"/>
          <a:lstStyle>
            <a:lvl1pPr algn="ct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Name</a:t>
            </a:r>
            <a:endParaRPr lang="en-US" dirty="0"/>
          </a:p>
        </p:txBody>
      </p:sp>
      <p:sp>
        <p:nvSpPr>
          <p:cNvPr id="18" name="Text Placeholder 17">
            <a:extLst>
              <a:ext uri="{FF2B5EF4-FFF2-40B4-BE49-F238E27FC236}">
                <a16:creationId xmlns:a16="http://schemas.microsoft.com/office/drawing/2014/main" id="{4CD73164-A5CD-B44E-851C-2983ED5519FA}"/>
              </a:ext>
            </a:extLst>
          </p:cNvPr>
          <p:cNvSpPr>
            <a:spLocks noGrp="1"/>
          </p:cNvSpPr>
          <p:nvPr>
            <p:ph type="body" sz="quarter" idx="19" hasCustomPrompt="1"/>
          </p:nvPr>
        </p:nvSpPr>
        <p:spPr>
          <a:xfrm>
            <a:off x="2031074" y="2022793"/>
            <a:ext cx="8129850" cy="1985691"/>
          </a:xfrm>
          <a:prstGeom prst="rect">
            <a:avLst/>
          </a:prstGeom>
          <a:noFill/>
          <a:ln>
            <a:noFill/>
          </a:ln>
        </p:spPr>
        <p:txBody>
          <a:bodyPr anchor="ctr"/>
          <a:lstStyle>
            <a:lvl1pPr algn="ctr">
              <a:buNone/>
              <a:defRPr sz="3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QUOTE</a:t>
            </a:r>
            <a:endParaRPr lang="en-US" dirty="0"/>
          </a:p>
        </p:txBody>
      </p:sp>
      <p:sp>
        <p:nvSpPr>
          <p:cNvPr id="30" name="Picture Placeholder 29">
            <a:extLst>
              <a:ext uri="{FF2B5EF4-FFF2-40B4-BE49-F238E27FC236}">
                <a16:creationId xmlns:a16="http://schemas.microsoft.com/office/drawing/2014/main" id="{C6C7483F-9D23-2345-991A-9E887BE50E14}"/>
              </a:ext>
            </a:extLst>
          </p:cNvPr>
          <p:cNvSpPr>
            <a:spLocks noGrp="1"/>
          </p:cNvSpPr>
          <p:nvPr>
            <p:ph type="pic" sz="quarter" idx="20"/>
          </p:nvPr>
        </p:nvSpPr>
        <p:spPr>
          <a:xfrm>
            <a:off x="-2" y="-7299"/>
            <a:ext cx="12192002" cy="6865298"/>
          </a:xfrm>
          <a:custGeom>
            <a:avLst/>
            <a:gdLst>
              <a:gd name="connsiteX0" fmla="*/ 2031077 w 12192002"/>
              <a:gd name="connsiteY0" fmla="*/ 1509985 h 6865298"/>
              <a:gd name="connsiteX1" fmla="*/ 2031077 w 12192002"/>
              <a:gd name="connsiteY1" fmla="*/ 5275310 h 6865298"/>
              <a:gd name="connsiteX2" fmla="*/ 10160926 w 12192002"/>
              <a:gd name="connsiteY2" fmla="*/ 5275310 h 6865298"/>
              <a:gd name="connsiteX3" fmla="*/ 10160926 w 12192002"/>
              <a:gd name="connsiteY3" fmla="*/ 1509985 h 6865298"/>
              <a:gd name="connsiteX4" fmla="*/ 0 w 12192002"/>
              <a:gd name="connsiteY4" fmla="*/ 0 h 6865298"/>
              <a:gd name="connsiteX5" fmla="*/ 12192002 w 12192002"/>
              <a:gd name="connsiteY5" fmla="*/ 0 h 6865298"/>
              <a:gd name="connsiteX6" fmla="*/ 12192002 w 12192002"/>
              <a:gd name="connsiteY6" fmla="*/ 5795417 h 6865298"/>
              <a:gd name="connsiteX7" fmla="*/ 12192002 w 12192002"/>
              <a:gd name="connsiteY7" fmla="*/ 6785294 h 6865298"/>
              <a:gd name="connsiteX8" fmla="*/ 12192002 w 12192002"/>
              <a:gd name="connsiteY8" fmla="*/ 6865298 h 6865298"/>
              <a:gd name="connsiteX9" fmla="*/ 0 w 12192002"/>
              <a:gd name="connsiteY9" fmla="*/ 6865298 h 6865298"/>
              <a:gd name="connsiteX10" fmla="*/ 0 w 12192002"/>
              <a:gd name="connsiteY10" fmla="*/ 6785294 h 6865298"/>
              <a:gd name="connsiteX11" fmla="*/ 0 w 12192002"/>
              <a:gd name="connsiteY11" fmla="*/ 5795417 h 6865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2" h="6865298">
                <a:moveTo>
                  <a:pt x="2031077" y="1509985"/>
                </a:moveTo>
                <a:lnTo>
                  <a:pt x="2031077" y="5275310"/>
                </a:lnTo>
                <a:lnTo>
                  <a:pt x="10160926" y="5275310"/>
                </a:lnTo>
                <a:lnTo>
                  <a:pt x="10160926" y="1509985"/>
                </a:lnTo>
                <a:close/>
                <a:moveTo>
                  <a:pt x="0" y="0"/>
                </a:moveTo>
                <a:lnTo>
                  <a:pt x="12192002" y="0"/>
                </a:lnTo>
                <a:lnTo>
                  <a:pt x="12192002" y="5795417"/>
                </a:lnTo>
                <a:lnTo>
                  <a:pt x="12192002" y="6785294"/>
                </a:lnTo>
                <a:lnTo>
                  <a:pt x="12192002" y="6865298"/>
                </a:lnTo>
                <a:lnTo>
                  <a:pt x="0" y="6865298"/>
                </a:lnTo>
                <a:lnTo>
                  <a:pt x="0" y="6785294"/>
                </a:lnTo>
                <a:lnTo>
                  <a:pt x="0" y="579541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38191297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Photo Slide 03">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C25ED91B-E72D-454A-96A2-6160C2712A09}"/>
              </a:ext>
            </a:extLst>
          </p:cNvPr>
          <p:cNvSpPr>
            <a:spLocks noGrp="1"/>
          </p:cNvSpPr>
          <p:nvPr>
            <p:ph type="pic" sz="quarter" idx="11"/>
          </p:nvPr>
        </p:nvSpPr>
        <p:spPr>
          <a:xfrm>
            <a:off x="0" y="-12469"/>
            <a:ext cx="12192000" cy="6870469"/>
          </a:xfrm>
          <a:custGeom>
            <a:avLst/>
            <a:gdLst>
              <a:gd name="connsiteX0" fmla="*/ 593490 w 12192000"/>
              <a:gd name="connsiteY0" fmla="*/ 490474 h 6870469"/>
              <a:gd name="connsiteX1" fmla="*/ 593490 w 12192000"/>
              <a:gd name="connsiteY1" fmla="*/ 6379996 h 6870469"/>
              <a:gd name="connsiteX2" fmla="*/ 11598512 w 12192000"/>
              <a:gd name="connsiteY2" fmla="*/ 6379996 h 6870469"/>
              <a:gd name="connsiteX3" fmla="*/ 11598512 w 12192000"/>
              <a:gd name="connsiteY3" fmla="*/ 490474 h 6870469"/>
              <a:gd name="connsiteX4" fmla="*/ 0 w 12192000"/>
              <a:gd name="connsiteY4" fmla="*/ 0 h 6870469"/>
              <a:gd name="connsiteX5" fmla="*/ 12192000 w 12192000"/>
              <a:gd name="connsiteY5" fmla="*/ 0 h 6870469"/>
              <a:gd name="connsiteX6" fmla="*/ 12192000 w 12192000"/>
              <a:gd name="connsiteY6" fmla="*/ 6870469 h 6870469"/>
              <a:gd name="connsiteX7" fmla="*/ 0 w 12192000"/>
              <a:gd name="connsiteY7" fmla="*/ 6870469 h 6870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70469">
                <a:moveTo>
                  <a:pt x="593490" y="490474"/>
                </a:moveTo>
                <a:lnTo>
                  <a:pt x="593490" y="6379996"/>
                </a:lnTo>
                <a:lnTo>
                  <a:pt x="11598512" y="6379996"/>
                </a:lnTo>
                <a:lnTo>
                  <a:pt x="11598512" y="490474"/>
                </a:lnTo>
                <a:close/>
                <a:moveTo>
                  <a:pt x="0" y="0"/>
                </a:moveTo>
                <a:lnTo>
                  <a:pt x="12192000" y="0"/>
                </a:lnTo>
                <a:lnTo>
                  <a:pt x="12192000" y="6870469"/>
                </a:lnTo>
                <a:lnTo>
                  <a:pt x="0" y="6870469"/>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7" name="Text Placeholder 17">
            <a:extLst>
              <a:ext uri="{FF2B5EF4-FFF2-40B4-BE49-F238E27FC236}">
                <a16:creationId xmlns:a16="http://schemas.microsoft.com/office/drawing/2014/main" id="{074C7853-7CB6-7746-BAFE-C9DCDB2DED13}"/>
              </a:ext>
            </a:extLst>
          </p:cNvPr>
          <p:cNvSpPr>
            <a:spLocks noGrp="1"/>
          </p:cNvSpPr>
          <p:nvPr>
            <p:ph type="body" sz="quarter" idx="18" hasCustomPrompt="1"/>
          </p:nvPr>
        </p:nvSpPr>
        <p:spPr>
          <a:xfrm>
            <a:off x="4063536" y="4333157"/>
            <a:ext cx="4064926" cy="577734"/>
          </a:xfrm>
          <a:prstGeom prst="rect">
            <a:avLst/>
          </a:prstGeom>
          <a:solidFill>
            <a:srgbClr val="00AAD3"/>
          </a:solidFill>
          <a:ln>
            <a:noFill/>
          </a:ln>
        </p:spPr>
        <p:txBody>
          <a:bodyPr anchor="ctr"/>
          <a:lstStyle>
            <a:lvl1pPr algn="ct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Name</a:t>
            </a:r>
            <a:endParaRPr lang="en-US" dirty="0"/>
          </a:p>
        </p:txBody>
      </p:sp>
      <p:sp>
        <p:nvSpPr>
          <p:cNvPr id="8" name="Text Placeholder 17">
            <a:extLst>
              <a:ext uri="{FF2B5EF4-FFF2-40B4-BE49-F238E27FC236}">
                <a16:creationId xmlns:a16="http://schemas.microsoft.com/office/drawing/2014/main" id="{B7076A1A-EEF6-B84F-88E3-91A2A97935FC}"/>
              </a:ext>
            </a:extLst>
          </p:cNvPr>
          <p:cNvSpPr>
            <a:spLocks noGrp="1"/>
          </p:cNvSpPr>
          <p:nvPr>
            <p:ph type="body" sz="quarter" idx="19" hasCustomPrompt="1"/>
          </p:nvPr>
        </p:nvSpPr>
        <p:spPr>
          <a:xfrm>
            <a:off x="2031074" y="2070919"/>
            <a:ext cx="8129850" cy="1985691"/>
          </a:xfrm>
          <a:prstGeom prst="rect">
            <a:avLst/>
          </a:prstGeom>
          <a:noFill/>
          <a:ln>
            <a:noFill/>
          </a:ln>
        </p:spPr>
        <p:txBody>
          <a:bodyPr anchor="ctr"/>
          <a:lstStyle>
            <a:lvl1pPr algn="ctr">
              <a:buNone/>
              <a:defRPr sz="3000" b="0" i="0" spc="0">
                <a:solidFill>
                  <a:srgbClr val="0D1C48"/>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QUOTE</a:t>
            </a:r>
            <a:endParaRPr lang="en-US" dirty="0"/>
          </a:p>
        </p:txBody>
      </p:sp>
    </p:spTree>
    <p:extLst>
      <p:ext uri="{BB962C8B-B14F-4D97-AF65-F5344CB8AC3E}">
        <p14:creationId xmlns:p14="http://schemas.microsoft.com/office/powerpoint/2010/main" val="1576958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 Point x3 slide with photo - Nav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B7E66DD-F23B-014C-B0A0-143429C57BC5}"/>
              </a:ext>
            </a:extLst>
          </p:cNvPr>
          <p:cNvSpPr/>
          <p:nvPr userDrawn="1"/>
        </p:nvSpPr>
        <p:spPr>
          <a:xfrm>
            <a:off x="0" y="16329"/>
            <a:ext cx="4780547" cy="6858000"/>
          </a:xfrm>
          <a:prstGeom prst="rect">
            <a:avLst/>
          </a:prstGeom>
          <a:solidFill>
            <a:srgbClr val="0D1C4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 Placeholder 8">
            <a:extLst>
              <a:ext uri="{FF2B5EF4-FFF2-40B4-BE49-F238E27FC236}">
                <a16:creationId xmlns:a16="http://schemas.microsoft.com/office/drawing/2014/main" id="{6B50FE60-44EB-BB47-9C00-77A0ED4F0BF3}"/>
              </a:ext>
            </a:extLst>
          </p:cNvPr>
          <p:cNvSpPr>
            <a:spLocks noGrp="1"/>
          </p:cNvSpPr>
          <p:nvPr>
            <p:ph type="body" sz="quarter" idx="35" hasCustomPrompt="1"/>
          </p:nvPr>
        </p:nvSpPr>
        <p:spPr>
          <a:xfrm>
            <a:off x="4912293" y="846903"/>
            <a:ext cx="6562677" cy="339415"/>
          </a:xfrm>
          <a:prstGeom prst="rect">
            <a:avLst/>
          </a:prstGeom>
        </p:spPr>
        <p:txBody>
          <a:bodyPr>
            <a:noAutofit/>
          </a:bodyPr>
          <a:lstStyle>
            <a:lvl1pPr marL="0" indent="0" algn="l">
              <a:lnSpc>
                <a:spcPct val="100000"/>
              </a:lnSpc>
              <a:spcBef>
                <a:spcPts val="0"/>
              </a:spcBef>
              <a:buNone/>
              <a:defRPr sz="2400" b="1" i="0">
                <a:solidFill>
                  <a:srgbClr val="00AAD3"/>
                </a:solidFill>
                <a:latin typeface="Calibri" panose="020F0502020204030204" pitchFamily="34" charset="0"/>
                <a:cs typeface="Calibri" panose="020F0502020204030204" pitchFamily="34" charset="0"/>
              </a:defRPr>
            </a:lvl1pPr>
          </a:lstStyle>
          <a:p>
            <a:pPr lvl="0"/>
            <a:r>
              <a:rPr lang="en-US" dirty="0"/>
              <a:t>Feature Title</a:t>
            </a:r>
          </a:p>
        </p:txBody>
      </p:sp>
      <p:sp>
        <p:nvSpPr>
          <p:cNvPr id="40" name="Text Placeholder 8">
            <a:extLst>
              <a:ext uri="{FF2B5EF4-FFF2-40B4-BE49-F238E27FC236}">
                <a16:creationId xmlns:a16="http://schemas.microsoft.com/office/drawing/2014/main" id="{996601C1-C7DB-7145-B451-C6F27929EEA8}"/>
              </a:ext>
            </a:extLst>
          </p:cNvPr>
          <p:cNvSpPr>
            <a:spLocks noGrp="1"/>
          </p:cNvSpPr>
          <p:nvPr>
            <p:ph type="body" sz="quarter" idx="36" hasCustomPrompt="1"/>
          </p:nvPr>
        </p:nvSpPr>
        <p:spPr>
          <a:xfrm>
            <a:off x="4912294" y="1345616"/>
            <a:ext cx="6553234" cy="999383"/>
          </a:xfrm>
          <a:prstGeom prst="rect">
            <a:avLst/>
          </a:prstGeom>
        </p:spPr>
        <p:txBody>
          <a:bodyPr>
            <a:noAutofit/>
          </a:bodyPr>
          <a:lstStyle>
            <a:lvl1pPr marL="0" indent="0" algn="l">
              <a:lnSpc>
                <a:spcPct val="100000"/>
              </a:lnSpc>
              <a:spcBef>
                <a:spcPts val="0"/>
              </a:spcBef>
              <a:buNone/>
              <a:defRPr lang="en-US" sz="2200" b="0" i="0" smtClean="0">
                <a:solidFill>
                  <a:srgbClr val="0D1C48"/>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41" name="Text Placeholder 8">
            <a:extLst>
              <a:ext uri="{FF2B5EF4-FFF2-40B4-BE49-F238E27FC236}">
                <a16:creationId xmlns:a16="http://schemas.microsoft.com/office/drawing/2014/main" id="{E3964F16-943B-CF46-AC28-B5F2326590D6}"/>
              </a:ext>
            </a:extLst>
          </p:cNvPr>
          <p:cNvSpPr>
            <a:spLocks noGrp="1"/>
          </p:cNvSpPr>
          <p:nvPr>
            <p:ph type="body" sz="quarter" idx="37" hasCustomPrompt="1"/>
          </p:nvPr>
        </p:nvSpPr>
        <p:spPr>
          <a:xfrm>
            <a:off x="3880331" y="614396"/>
            <a:ext cx="1232765" cy="955625"/>
          </a:xfrm>
          <a:prstGeom prst="rect">
            <a:avLst/>
          </a:prstGeom>
          <a:noFill/>
        </p:spPr>
        <p:txBody>
          <a:bodyPr anchor="t">
            <a:noAutofit/>
          </a:bodyPr>
          <a:lstStyle>
            <a:lvl1pPr marL="0" indent="0" algn="l">
              <a:lnSpc>
                <a:spcPct val="130000"/>
              </a:lnSpc>
              <a:buNone/>
              <a:defRPr sz="4400" b="1" i="0">
                <a:solidFill>
                  <a:schemeClr val="bg1"/>
                </a:solidFill>
                <a:latin typeface="Calibri" panose="020F0502020204030204" pitchFamily="34" charset="0"/>
                <a:cs typeface="Calibri" panose="020F0502020204030204" pitchFamily="34" charset="0"/>
              </a:defRPr>
            </a:lvl1pPr>
          </a:lstStyle>
          <a:p>
            <a:pPr lvl="0"/>
            <a:r>
              <a:rPr lang="en-US" dirty="0"/>
              <a:t>01</a:t>
            </a:r>
          </a:p>
        </p:txBody>
      </p:sp>
      <p:sp>
        <p:nvSpPr>
          <p:cNvPr id="87" name="Text Placeholder 8">
            <a:extLst>
              <a:ext uri="{FF2B5EF4-FFF2-40B4-BE49-F238E27FC236}">
                <a16:creationId xmlns:a16="http://schemas.microsoft.com/office/drawing/2014/main" id="{3311F443-1C7A-514F-BCD9-D4AC14BBCBE9}"/>
              </a:ext>
            </a:extLst>
          </p:cNvPr>
          <p:cNvSpPr>
            <a:spLocks noGrp="1"/>
          </p:cNvSpPr>
          <p:nvPr>
            <p:ph type="body" sz="quarter" idx="42" hasCustomPrompt="1"/>
          </p:nvPr>
        </p:nvSpPr>
        <p:spPr>
          <a:xfrm>
            <a:off x="4912292" y="2770036"/>
            <a:ext cx="6562677" cy="339415"/>
          </a:xfrm>
          <a:prstGeom prst="rect">
            <a:avLst/>
          </a:prstGeom>
        </p:spPr>
        <p:txBody>
          <a:bodyPr>
            <a:noAutofit/>
          </a:bodyPr>
          <a:lstStyle>
            <a:lvl1pPr marL="0" indent="0" algn="l">
              <a:lnSpc>
                <a:spcPct val="100000"/>
              </a:lnSpc>
              <a:spcBef>
                <a:spcPts val="0"/>
              </a:spcBef>
              <a:buNone/>
              <a:defRPr sz="2400" b="1" i="0">
                <a:solidFill>
                  <a:srgbClr val="00AAD3"/>
                </a:solidFill>
                <a:latin typeface="Calibri" panose="020F0502020204030204" pitchFamily="34" charset="0"/>
                <a:cs typeface="Calibri" panose="020F0502020204030204" pitchFamily="34" charset="0"/>
              </a:defRPr>
            </a:lvl1pPr>
          </a:lstStyle>
          <a:p>
            <a:pPr lvl="0"/>
            <a:r>
              <a:rPr lang="en-US" dirty="0"/>
              <a:t>Feature Title</a:t>
            </a:r>
          </a:p>
        </p:txBody>
      </p:sp>
      <p:sp>
        <p:nvSpPr>
          <p:cNvPr id="88" name="Text Placeholder 8">
            <a:extLst>
              <a:ext uri="{FF2B5EF4-FFF2-40B4-BE49-F238E27FC236}">
                <a16:creationId xmlns:a16="http://schemas.microsoft.com/office/drawing/2014/main" id="{B52771E6-777C-9F40-B966-428B455CB443}"/>
              </a:ext>
            </a:extLst>
          </p:cNvPr>
          <p:cNvSpPr>
            <a:spLocks noGrp="1"/>
          </p:cNvSpPr>
          <p:nvPr>
            <p:ph type="body" sz="quarter" idx="43" hasCustomPrompt="1"/>
          </p:nvPr>
        </p:nvSpPr>
        <p:spPr>
          <a:xfrm>
            <a:off x="4912293" y="3268749"/>
            <a:ext cx="6553234" cy="999383"/>
          </a:xfrm>
          <a:prstGeom prst="rect">
            <a:avLst/>
          </a:prstGeom>
        </p:spPr>
        <p:txBody>
          <a:bodyPr>
            <a:noAutofit/>
          </a:bodyPr>
          <a:lstStyle>
            <a:lvl1pPr marL="0" indent="0" algn="l">
              <a:lnSpc>
                <a:spcPct val="100000"/>
              </a:lnSpc>
              <a:spcBef>
                <a:spcPts val="0"/>
              </a:spcBef>
              <a:buNone/>
              <a:defRPr lang="en-US" sz="2200" b="0" i="0" smtClean="0">
                <a:solidFill>
                  <a:srgbClr val="0D1C48"/>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96" name="Text Placeholder 8">
            <a:extLst>
              <a:ext uri="{FF2B5EF4-FFF2-40B4-BE49-F238E27FC236}">
                <a16:creationId xmlns:a16="http://schemas.microsoft.com/office/drawing/2014/main" id="{861A60FE-EB03-3D4F-A2A8-02A4B3CB223C}"/>
              </a:ext>
            </a:extLst>
          </p:cNvPr>
          <p:cNvSpPr>
            <a:spLocks noGrp="1"/>
          </p:cNvSpPr>
          <p:nvPr>
            <p:ph type="body" sz="quarter" idx="45" hasCustomPrompt="1"/>
          </p:nvPr>
        </p:nvSpPr>
        <p:spPr>
          <a:xfrm>
            <a:off x="4927790" y="4633833"/>
            <a:ext cx="6562677" cy="339415"/>
          </a:xfrm>
          <a:prstGeom prst="rect">
            <a:avLst/>
          </a:prstGeom>
        </p:spPr>
        <p:txBody>
          <a:bodyPr>
            <a:noAutofit/>
          </a:bodyPr>
          <a:lstStyle>
            <a:lvl1pPr marL="0" indent="0" algn="l">
              <a:lnSpc>
                <a:spcPct val="100000"/>
              </a:lnSpc>
              <a:spcBef>
                <a:spcPts val="0"/>
              </a:spcBef>
              <a:buNone/>
              <a:defRPr sz="2400" b="1" i="0">
                <a:solidFill>
                  <a:srgbClr val="00AAD3"/>
                </a:solidFill>
                <a:latin typeface="Calibri" panose="020F0502020204030204" pitchFamily="34" charset="0"/>
                <a:cs typeface="Calibri" panose="020F0502020204030204" pitchFamily="34" charset="0"/>
              </a:defRPr>
            </a:lvl1pPr>
          </a:lstStyle>
          <a:p>
            <a:pPr lvl="0"/>
            <a:r>
              <a:rPr lang="en-US" dirty="0"/>
              <a:t>Feature Title</a:t>
            </a:r>
          </a:p>
        </p:txBody>
      </p:sp>
      <p:sp>
        <p:nvSpPr>
          <p:cNvPr id="97" name="Text Placeholder 8">
            <a:extLst>
              <a:ext uri="{FF2B5EF4-FFF2-40B4-BE49-F238E27FC236}">
                <a16:creationId xmlns:a16="http://schemas.microsoft.com/office/drawing/2014/main" id="{212A7697-D9A5-8F4A-BEA5-B444AEB3A186}"/>
              </a:ext>
            </a:extLst>
          </p:cNvPr>
          <p:cNvSpPr>
            <a:spLocks noGrp="1"/>
          </p:cNvSpPr>
          <p:nvPr>
            <p:ph type="body" sz="quarter" idx="46" hasCustomPrompt="1"/>
          </p:nvPr>
        </p:nvSpPr>
        <p:spPr>
          <a:xfrm>
            <a:off x="4927791" y="5132546"/>
            <a:ext cx="6553234" cy="999383"/>
          </a:xfrm>
          <a:prstGeom prst="rect">
            <a:avLst/>
          </a:prstGeom>
        </p:spPr>
        <p:txBody>
          <a:bodyPr>
            <a:noAutofit/>
          </a:bodyPr>
          <a:lstStyle>
            <a:lvl1pPr marL="0" indent="0" algn="l">
              <a:lnSpc>
                <a:spcPct val="100000"/>
              </a:lnSpc>
              <a:spcBef>
                <a:spcPts val="0"/>
              </a:spcBef>
              <a:buNone/>
              <a:defRPr lang="en-US" sz="2200" b="0" i="0" smtClean="0">
                <a:solidFill>
                  <a:srgbClr val="0D1C48"/>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35" name="Picture Placeholder 2">
            <a:extLst>
              <a:ext uri="{FF2B5EF4-FFF2-40B4-BE49-F238E27FC236}">
                <a16:creationId xmlns:a16="http://schemas.microsoft.com/office/drawing/2014/main" id="{BD59DABF-111E-2D4A-BE64-98DAA5D97CFE}"/>
              </a:ext>
            </a:extLst>
          </p:cNvPr>
          <p:cNvSpPr>
            <a:spLocks noGrp="1"/>
          </p:cNvSpPr>
          <p:nvPr>
            <p:ph type="pic" sz="quarter" idx="19"/>
          </p:nvPr>
        </p:nvSpPr>
        <p:spPr>
          <a:xfrm>
            <a:off x="-48344" y="0"/>
            <a:ext cx="3570477"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
        <p:nvSpPr>
          <p:cNvPr id="36" name="Text Placeholder 8">
            <a:extLst>
              <a:ext uri="{FF2B5EF4-FFF2-40B4-BE49-F238E27FC236}">
                <a16:creationId xmlns:a16="http://schemas.microsoft.com/office/drawing/2014/main" id="{E363E5FA-4BBA-1F46-9E5A-62305F8A9CF0}"/>
              </a:ext>
            </a:extLst>
          </p:cNvPr>
          <p:cNvSpPr>
            <a:spLocks noGrp="1"/>
          </p:cNvSpPr>
          <p:nvPr>
            <p:ph type="body" sz="quarter" idx="47" hasCustomPrompt="1"/>
          </p:nvPr>
        </p:nvSpPr>
        <p:spPr>
          <a:xfrm>
            <a:off x="3918849" y="2558717"/>
            <a:ext cx="1232765" cy="955625"/>
          </a:xfrm>
          <a:prstGeom prst="rect">
            <a:avLst/>
          </a:prstGeom>
          <a:noFill/>
        </p:spPr>
        <p:txBody>
          <a:bodyPr anchor="t">
            <a:noAutofit/>
          </a:bodyPr>
          <a:lstStyle>
            <a:lvl1pPr marL="0" indent="0" algn="l">
              <a:lnSpc>
                <a:spcPct val="130000"/>
              </a:lnSpc>
              <a:buNone/>
              <a:defRPr sz="4400" b="1" i="0">
                <a:solidFill>
                  <a:schemeClr val="bg1"/>
                </a:solidFill>
                <a:latin typeface="Calibri" panose="020F0502020204030204" pitchFamily="34" charset="0"/>
                <a:cs typeface="Calibri" panose="020F0502020204030204" pitchFamily="34" charset="0"/>
              </a:defRPr>
            </a:lvl1pPr>
          </a:lstStyle>
          <a:p>
            <a:pPr lvl="0"/>
            <a:r>
              <a:rPr lang="en-US" dirty="0"/>
              <a:t>02</a:t>
            </a:r>
          </a:p>
        </p:txBody>
      </p:sp>
      <p:sp>
        <p:nvSpPr>
          <p:cNvPr id="37" name="Text Placeholder 8">
            <a:extLst>
              <a:ext uri="{FF2B5EF4-FFF2-40B4-BE49-F238E27FC236}">
                <a16:creationId xmlns:a16="http://schemas.microsoft.com/office/drawing/2014/main" id="{0F5BA730-D07C-7641-9007-3F26BB35EE73}"/>
              </a:ext>
            </a:extLst>
          </p:cNvPr>
          <p:cNvSpPr>
            <a:spLocks noGrp="1"/>
          </p:cNvSpPr>
          <p:nvPr>
            <p:ph type="body" sz="quarter" idx="48" hasCustomPrompt="1"/>
          </p:nvPr>
        </p:nvSpPr>
        <p:spPr>
          <a:xfrm>
            <a:off x="3918849" y="4410972"/>
            <a:ext cx="1232765" cy="955625"/>
          </a:xfrm>
          <a:prstGeom prst="rect">
            <a:avLst/>
          </a:prstGeom>
          <a:noFill/>
        </p:spPr>
        <p:txBody>
          <a:bodyPr anchor="t">
            <a:noAutofit/>
          </a:bodyPr>
          <a:lstStyle>
            <a:lvl1pPr marL="0" indent="0" algn="l">
              <a:lnSpc>
                <a:spcPct val="130000"/>
              </a:lnSpc>
              <a:buNone/>
              <a:defRPr sz="4400" b="1" i="0">
                <a:solidFill>
                  <a:schemeClr val="bg1"/>
                </a:solidFill>
                <a:latin typeface="Calibri" panose="020F0502020204030204" pitchFamily="34" charset="0"/>
                <a:cs typeface="Calibri" panose="020F0502020204030204" pitchFamily="34" charset="0"/>
              </a:defRPr>
            </a:lvl1pPr>
          </a:lstStyle>
          <a:p>
            <a:pPr lvl="0"/>
            <a:r>
              <a:rPr lang="en-US" dirty="0"/>
              <a:t>03</a:t>
            </a:r>
          </a:p>
        </p:txBody>
      </p:sp>
    </p:spTree>
    <p:extLst>
      <p:ext uri="{BB962C8B-B14F-4D97-AF65-F5344CB8AC3E}">
        <p14:creationId xmlns:p14="http://schemas.microsoft.com/office/powerpoint/2010/main" val="1996454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hoto Slide - Navy">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7">
            <a:extLst>
              <a:ext uri="{FF2B5EF4-FFF2-40B4-BE49-F238E27FC236}">
                <a16:creationId xmlns:a16="http://schemas.microsoft.com/office/drawing/2014/main" id="{3333EE0C-C40D-F34B-991A-191081D0246E}"/>
              </a:ext>
            </a:extLst>
          </p:cNvPr>
          <p:cNvSpPr>
            <a:spLocks noGrp="1"/>
          </p:cNvSpPr>
          <p:nvPr userDrawn="1">
            <p:ph type="body" sz="quarter" idx="18" hasCustomPrompt="1"/>
          </p:nvPr>
        </p:nvSpPr>
        <p:spPr>
          <a:xfrm>
            <a:off x="701135" y="2344759"/>
            <a:ext cx="4867011" cy="3666574"/>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4" name="Text Placeholder 23">
            <a:extLst>
              <a:ext uri="{FF2B5EF4-FFF2-40B4-BE49-F238E27FC236}">
                <a16:creationId xmlns:a16="http://schemas.microsoft.com/office/drawing/2014/main" id="{DE6190BE-8380-7B4A-9311-9BD61AE07324}"/>
              </a:ext>
            </a:extLst>
          </p:cNvPr>
          <p:cNvSpPr>
            <a:spLocks noGrp="1"/>
          </p:cNvSpPr>
          <p:nvPr userDrawn="1">
            <p:ph type="body" sz="quarter" idx="16" hasCustomPrompt="1"/>
          </p:nvPr>
        </p:nvSpPr>
        <p:spPr>
          <a:xfrm>
            <a:off x="701136" y="650590"/>
            <a:ext cx="4990998"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Tree>
    <p:extLst>
      <p:ext uri="{BB962C8B-B14F-4D97-AF65-F5344CB8AC3E}">
        <p14:creationId xmlns:p14="http://schemas.microsoft.com/office/powerpoint/2010/main" val="49209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01 - Navy">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67000" y="-2667000"/>
            <a:ext cx="6858001" cy="12191999"/>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663C3A88-4421-2394-B6D3-5E021D580693}"/>
              </a:ext>
            </a:extLst>
          </p:cNvPr>
          <p:cNvGrpSpPr/>
          <p:nvPr userDrawn="1"/>
        </p:nvGrpSpPr>
        <p:grpSpPr>
          <a:xfrm>
            <a:off x="11698836" y="4123141"/>
            <a:ext cx="264913" cy="2568969"/>
            <a:chOff x="7246224" y="8158285"/>
            <a:chExt cx="233877" cy="2268000"/>
          </a:xfrm>
        </p:grpSpPr>
        <p:pic>
          <p:nvPicPr>
            <p:cNvPr id="13" name="Picture 12">
              <a:extLst>
                <a:ext uri="{FF2B5EF4-FFF2-40B4-BE49-F238E27FC236}">
                  <a16:creationId xmlns:a16="http://schemas.microsoft.com/office/drawing/2014/main" id="{C167FAEE-1BAE-C14F-D3F0-889C78AAB894}"/>
                </a:ext>
              </a:extLst>
            </p:cNvPr>
            <p:cNvPicPr>
              <a:picLocks noChangeAspect="1"/>
            </p:cNvPicPr>
            <p:nvPr userDrawn="1"/>
          </p:nvPicPr>
          <p:blipFill rotWithShape="1">
            <a:blip r:embed="rId2">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72505" b="15154"/>
            <a:stretch/>
          </p:blipFill>
          <p:spPr>
            <a:xfrm rot="16200000">
              <a:off x="6172792" y="9231717"/>
              <a:ext cx="2268000" cy="121135"/>
            </a:xfrm>
            <a:prstGeom prst="rect">
              <a:avLst/>
            </a:prstGeom>
          </p:spPr>
        </p:pic>
        <p:pic>
          <p:nvPicPr>
            <p:cNvPr id="14" name="Picture 13">
              <a:extLst>
                <a:ext uri="{FF2B5EF4-FFF2-40B4-BE49-F238E27FC236}">
                  <a16:creationId xmlns:a16="http://schemas.microsoft.com/office/drawing/2014/main" id="{FDDD06FB-7F6F-9D2A-5E2C-4612573D5061}"/>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28719" t="80212" r="55306" b="3529"/>
            <a:stretch/>
          </p:blipFill>
          <p:spPr>
            <a:xfrm rot="16200000">
              <a:off x="7219151" y="9517091"/>
              <a:ext cx="362311" cy="159589"/>
            </a:xfrm>
            <a:prstGeom prst="rect">
              <a:avLst/>
            </a:prstGeom>
          </p:spPr>
        </p:pic>
      </p:grpSp>
      <p:pic>
        <p:nvPicPr>
          <p:cNvPr id="16" name="Picture 15">
            <a:extLst>
              <a:ext uri="{FF2B5EF4-FFF2-40B4-BE49-F238E27FC236}">
                <a16:creationId xmlns:a16="http://schemas.microsoft.com/office/drawing/2014/main" id="{ED7FE59B-D0D5-A85B-B2F5-8D1C85907BF0}"/>
              </a:ext>
            </a:extLst>
          </p:cNvPr>
          <p:cNvPicPr>
            <a:picLocks noChangeAspect="1"/>
          </p:cNvPicPr>
          <p:nvPr userDrawn="1"/>
        </p:nvPicPr>
        <p:blipFill rotWithShape="1">
          <a:blip r:embed="rId5">
            <a:alphaModFix/>
            <a:extLst>
              <a:ext uri="{28A0092B-C50C-407E-A947-70E740481C1C}">
                <a14:useLocalDpi xmlns:a14="http://schemas.microsoft.com/office/drawing/2010/main" val="0"/>
              </a:ext>
            </a:extLst>
          </a:blip>
          <a:srcRect l="80686" b="57537"/>
          <a:stretch/>
        </p:blipFill>
        <p:spPr>
          <a:xfrm rot="5798955">
            <a:off x="9487792" y="-438870"/>
            <a:ext cx="2947439" cy="3082431"/>
          </a:xfrm>
          <a:prstGeom prst="rect">
            <a:avLst/>
          </a:prstGeom>
        </p:spPr>
      </p:pic>
      <p:sp>
        <p:nvSpPr>
          <p:cNvPr id="18" name="Rectangle 17">
            <a:extLst>
              <a:ext uri="{FF2B5EF4-FFF2-40B4-BE49-F238E27FC236}">
                <a16:creationId xmlns:a16="http://schemas.microsoft.com/office/drawing/2014/main" id="{611363D0-A2D5-9F56-670B-7A0F8569A41E}"/>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19" name="Text Placeholder 23">
            <a:extLst>
              <a:ext uri="{FF2B5EF4-FFF2-40B4-BE49-F238E27FC236}">
                <a16:creationId xmlns:a16="http://schemas.microsoft.com/office/drawing/2014/main" id="{E0EB71FE-1FDF-7637-C53E-F10B7345B962}"/>
              </a:ext>
            </a:extLst>
          </p:cNvPr>
          <p:cNvSpPr>
            <a:spLocks noGrp="1"/>
          </p:cNvSpPr>
          <p:nvPr>
            <p:ph type="body" sz="quarter" idx="16" hasCustomPrompt="1"/>
          </p:nvPr>
        </p:nvSpPr>
        <p:spPr>
          <a:xfrm>
            <a:off x="904856" y="826894"/>
            <a:ext cx="10052954" cy="803654"/>
          </a:xfrm>
          <a:prstGeom prst="rect">
            <a:avLst/>
          </a:prstGeom>
        </p:spPr>
        <p:txBody>
          <a:bodyPr>
            <a:noAutofit/>
          </a:bodyPr>
          <a:lstStyle>
            <a:lvl1pPr marL="0" indent="0" algn="l">
              <a:buNone/>
              <a:defRPr sz="3600" b="1" i="0">
                <a:solidFill>
                  <a:srgbClr val="00AAD3"/>
                </a:solidFill>
                <a:latin typeface="+mn-lt"/>
              </a:defRPr>
            </a:lvl1pPr>
          </a:lstStyle>
          <a:p>
            <a:pPr lvl="0"/>
            <a:r>
              <a:rPr lang="en-US" dirty="0"/>
              <a:t>HEADING</a:t>
            </a:r>
          </a:p>
        </p:txBody>
      </p:sp>
      <p:sp>
        <p:nvSpPr>
          <p:cNvPr id="20" name="Text Placeholder 17">
            <a:extLst>
              <a:ext uri="{FF2B5EF4-FFF2-40B4-BE49-F238E27FC236}">
                <a16:creationId xmlns:a16="http://schemas.microsoft.com/office/drawing/2014/main" id="{46935C4B-5337-9E5E-ABD5-747B9FDFE859}"/>
              </a:ext>
            </a:extLst>
          </p:cNvPr>
          <p:cNvSpPr>
            <a:spLocks noGrp="1"/>
          </p:cNvSpPr>
          <p:nvPr>
            <p:ph type="body" sz="quarter" idx="19" hasCustomPrompt="1"/>
          </p:nvPr>
        </p:nvSpPr>
        <p:spPr>
          <a:xfrm>
            <a:off x="904856" y="1989039"/>
            <a:ext cx="10052954" cy="4250335"/>
          </a:xfrm>
          <a:prstGeom prst="rect">
            <a:avLst/>
          </a:prstGeom>
        </p:spPr>
        <p:txBody>
          <a:bodyPr/>
          <a:lstStyle>
            <a:lvl1pPr algn="l">
              <a:lnSpc>
                <a:spcPts val="2480"/>
              </a:lnSpc>
              <a:spcBef>
                <a:spcPts val="0"/>
              </a:spcBef>
              <a:buNone/>
              <a:defRPr sz="2400" b="0" i="0" spc="0">
                <a:solidFill>
                  <a:srgbClr val="0D1C48"/>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Tree>
    <p:extLst>
      <p:ext uri="{BB962C8B-B14F-4D97-AF65-F5344CB8AC3E}">
        <p14:creationId xmlns:p14="http://schemas.microsoft.com/office/powerpoint/2010/main" val="27615240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Slide 02 - Navy">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 Placeholder 23">
            <a:extLst>
              <a:ext uri="{FF2B5EF4-FFF2-40B4-BE49-F238E27FC236}">
                <a16:creationId xmlns:a16="http://schemas.microsoft.com/office/drawing/2014/main" id="{4E9CBE7F-838E-544D-B6D4-7D62C67F9194}"/>
              </a:ext>
            </a:extLst>
          </p:cNvPr>
          <p:cNvSpPr>
            <a:spLocks noGrp="1"/>
          </p:cNvSpPr>
          <p:nvPr>
            <p:ph type="body" sz="quarter" idx="16" hasCustomPrompt="1"/>
          </p:nvPr>
        </p:nvSpPr>
        <p:spPr>
          <a:xfrm>
            <a:off x="856391" y="824092"/>
            <a:ext cx="10479218" cy="803654"/>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sp>
        <p:nvSpPr>
          <p:cNvPr id="9" name="Text Placeholder 17">
            <a:extLst>
              <a:ext uri="{FF2B5EF4-FFF2-40B4-BE49-F238E27FC236}">
                <a16:creationId xmlns:a16="http://schemas.microsoft.com/office/drawing/2014/main" id="{F5EF1E6A-D856-4FE0-238B-7C2B7B463D34}"/>
              </a:ext>
            </a:extLst>
          </p:cNvPr>
          <p:cNvSpPr>
            <a:spLocks noGrp="1"/>
          </p:cNvSpPr>
          <p:nvPr>
            <p:ph type="body" sz="quarter" idx="19" hasCustomPrompt="1"/>
          </p:nvPr>
        </p:nvSpPr>
        <p:spPr>
          <a:xfrm>
            <a:off x="856391" y="2454643"/>
            <a:ext cx="10479218" cy="3781929"/>
          </a:xfrm>
          <a:prstGeom prst="rect">
            <a:avLst/>
          </a:prstGeom>
        </p:spPr>
        <p:txBody>
          <a:bodyPr/>
          <a:lstStyle>
            <a:lvl1pPr algn="l">
              <a:lnSpc>
                <a:spcPts val="2480"/>
              </a:lnSpc>
              <a:spcBef>
                <a:spcPts val="0"/>
              </a:spcBef>
              <a:buNone/>
              <a:defRPr sz="2400" b="0" i="0" spc="0">
                <a:solidFill>
                  <a:srgbClr val="0D1C48"/>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pic>
        <p:nvPicPr>
          <p:cNvPr id="2" name="Picture 1">
            <a:extLst>
              <a:ext uri="{FF2B5EF4-FFF2-40B4-BE49-F238E27FC236}">
                <a16:creationId xmlns:a16="http://schemas.microsoft.com/office/drawing/2014/main" id="{CD1CD89F-BCD8-91A3-2C64-57196443049B}"/>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80686" b="57537"/>
          <a:stretch/>
        </p:blipFill>
        <p:spPr>
          <a:xfrm rot="5798955">
            <a:off x="10147321" y="-361652"/>
            <a:ext cx="2272989" cy="2377091"/>
          </a:xfrm>
          <a:prstGeom prst="rect">
            <a:avLst/>
          </a:prstGeom>
        </p:spPr>
      </p:pic>
    </p:spTree>
    <p:extLst>
      <p:ext uri="{BB962C8B-B14F-4D97-AF65-F5344CB8AC3E}">
        <p14:creationId xmlns:p14="http://schemas.microsoft.com/office/powerpoint/2010/main" val="3244810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Slide 03 - Navy">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67000" y="-2667000"/>
            <a:ext cx="6858001" cy="12191999"/>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 Placeholder 23">
            <a:extLst>
              <a:ext uri="{FF2B5EF4-FFF2-40B4-BE49-F238E27FC236}">
                <a16:creationId xmlns:a16="http://schemas.microsoft.com/office/drawing/2014/main" id="{4E9CBE7F-838E-544D-B6D4-7D62C67F9194}"/>
              </a:ext>
            </a:extLst>
          </p:cNvPr>
          <p:cNvSpPr>
            <a:spLocks noGrp="1"/>
          </p:cNvSpPr>
          <p:nvPr>
            <p:ph type="body" sz="quarter" idx="16" hasCustomPrompt="1"/>
          </p:nvPr>
        </p:nvSpPr>
        <p:spPr>
          <a:xfrm>
            <a:off x="600999" y="835090"/>
            <a:ext cx="3125818" cy="1774519"/>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grpSp>
        <p:nvGrpSpPr>
          <p:cNvPr id="2" name="Group 1">
            <a:extLst>
              <a:ext uri="{FF2B5EF4-FFF2-40B4-BE49-F238E27FC236}">
                <a16:creationId xmlns:a16="http://schemas.microsoft.com/office/drawing/2014/main" id="{C2A2485E-7447-6C56-D7DF-26F1625E8191}"/>
              </a:ext>
            </a:extLst>
          </p:cNvPr>
          <p:cNvGrpSpPr/>
          <p:nvPr userDrawn="1"/>
        </p:nvGrpSpPr>
        <p:grpSpPr>
          <a:xfrm>
            <a:off x="11698836" y="4123141"/>
            <a:ext cx="264913" cy="2568969"/>
            <a:chOff x="7246224" y="8158285"/>
            <a:chExt cx="233877" cy="2268000"/>
          </a:xfrm>
        </p:grpSpPr>
        <p:pic>
          <p:nvPicPr>
            <p:cNvPr id="3" name="Picture 2">
              <a:extLst>
                <a:ext uri="{FF2B5EF4-FFF2-40B4-BE49-F238E27FC236}">
                  <a16:creationId xmlns:a16="http://schemas.microsoft.com/office/drawing/2014/main" id="{FE2A85E4-02C1-2B6C-0119-FF54C864BB8A}"/>
                </a:ext>
              </a:extLst>
            </p:cNvPr>
            <p:cNvPicPr>
              <a:picLocks noChangeAspect="1"/>
            </p:cNvPicPr>
            <p:nvPr userDrawn="1"/>
          </p:nvPicPr>
          <p:blipFill rotWithShape="1">
            <a:blip r:embed="rId2">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72505" b="15154"/>
            <a:stretch/>
          </p:blipFill>
          <p:spPr>
            <a:xfrm rot="16200000">
              <a:off x="6172792" y="9231717"/>
              <a:ext cx="2268000" cy="121135"/>
            </a:xfrm>
            <a:prstGeom prst="rect">
              <a:avLst/>
            </a:prstGeom>
          </p:spPr>
        </p:pic>
        <p:pic>
          <p:nvPicPr>
            <p:cNvPr id="4" name="Picture 3">
              <a:extLst>
                <a:ext uri="{FF2B5EF4-FFF2-40B4-BE49-F238E27FC236}">
                  <a16:creationId xmlns:a16="http://schemas.microsoft.com/office/drawing/2014/main" id="{A3522892-590B-F573-8F4E-F1CCF3A2BC1F}"/>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28719" t="80212" r="55306" b="3529"/>
            <a:stretch/>
          </p:blipFill>
          <p:spPr>
            <a:xfrm rot="16200000">
              <a:off x="7219151" y="9517091"/>
              <a:ext cx="362311" cy="159589"/>
            </a:xfrm>
            <a:prstGeom prst="rect">
              <a:avLst/>
            </a:prstGeom>
          </p:spPr>
        </p:pic>
      </p:grpSp>
      <p:pic>
        <p:nvPicPr>
          <p:cNvPr id="5" name="Picture 4">
            <a:extLst>
              <a:ext uri="{FF2B5EF4-FFF2-40B4-BE49-F238E27FC236}">
                <a16:creationId xmlns:a16="http://schemas.microsoft.com/office/drawing/2014/main" id="{B9C87334-2039-36A6-C526-A36470830485}"/>
              </a:ext>
            </a:extLst>
          </p:cNvPr>
          <p:cNvPicPr>
            <a:picLocks noChangeAspect="1"/>
          </p:cNvPicPr>
          <p:nvPr userDrawn="1"/>
        </p:nvPicPr>
        <p:blipFill rotWithShape="1">
          <a:blip r:embed="rId5">
            <a:alphaModFix/>
            <a:extLst>
              <a:ext uri="{28A0092B-C50C-407E-A947-70E740481C1C}">
                <a14:useLocalDpi xmlns:a14="http://schemas.microsoft.com/office/drawing/2010/main" val="0"/>
              </a:ext>
            </a:extLst>
          </a:blip>
          <a:srcRect l="80686" b="57537"/>
          <a:stretch/>
        </p:blipFill>
        <p:spPr>
          <a:xfrm rot="5798955">
            <a:off x="9487792" y="-438870"/>
            <a:ext cx="2947439" cy="3082431"/>
          </a:xfrm>
          <a:prstGeom prst="rect">
            <a:avLst/>
          </a:prstGeom>
        </p:spPr>
      </p:pic>
      <p:sp>
        <p:nvSpPr>
          <p:cNvPr id="6" name="Rectangle 5">
            <a:extLst>
              <a:ext uri="{FF2B5EF4-FFF2-40B4-BE49-F238E27FC236}">
                <a16:creationId xmlns:a16="http://schemas.microsoft.com/office/drawing/2014/main" id="{3386EBB3-B3EE-6C3B-7FDB-F6CCEEE1B1EF}"/>
              </a:ext>
            </a:extLst>
          </p:cNvPr>
          <p:cNvSpPr/>
          <p:nvPr userDrawn="1"/>
        </p:nvSpPr>
        <p:spPr>
          <a:xfrm rot="16200000">
            <a:off x="4865194" y="-19370"/>
            <a:ext cx="6141020" cy="68967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7" name="Text Placeholder 17">
            <a:extLst>
              <a:ext uri="{FF2B5EF4-FFF2-40B4-BE49-F238E27FC236}">
                <a16:creationId xmlns:a16="http://schemas.microsoft.com/office/drawing/2014/main" id="{27615C13-A4C3-B49A-C788-5640368B2117}"/>
              </a:ext>
            </a:extLst>
          </p:cNvPr>
          <p:cNvSpPr>
            <a:spLocks noGrp="1"/>
          </p:cNvSpPr>
          <p:nvPr>
            <p:ph type="body" sz="quarter" idx="18" hasCustomPrompt="1"/>
          </p:nvPr>
        </p:nvSpPr>
        <p:spPr>
          <a:xfrm>
            <a:off x="4825907" y="826894"/>
            <a:ext cx="6341766" cy="5166427"/>
          </a:xfrm>
          <a:prstGeom prst="rect">
            <a:avLst/>
          </a:prstGeom>
        </p:spPr>
        <p:txBody>
          <a:bodyPr/>
          <a:lstStyle>
            <a:lvl1pPr algn="l">
              <a:lnSpc>
                <a:spcPts val="2480"/>
              </a:lnSpc>
              <a:spcBef>
                <a:spcPts val="0"/>
              </a:spcBef>
              <a:buNone/>
              <a:defRPr sz="2400" b="0" i="0" spc="0">
                <a:solidFill>
                  <a:srgbClr val="0D1C48"/>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Tree>
    <p:extLst>
      <p:ext uri="{BB962C8B-B14F-4D97-AF65-F5344CB8AC3E}">
        <p14:creationId xmlns:p14="http://schemas.microsoft.com/office/powerpoint/2010/main" val="4806024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 Navy">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782665" y="527858"/>
            <a:ext cx="4721156" cy="5802284"/>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076337"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342900" y="2626822"/>
            <a:ext cx="7604067"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2" name="Picture 1">
            <a:extLst>
              <a:ext uri="{FF2B5EF4-FFF2-40B4-BE49-F238E27FC236}">
                <a16:creationId xmlns:a16="http://schemas.microsoft.com/office/drawing/2014/main" id="{F0B88536-97A5-42E0-8348-BA4D5F0AC22D}"/>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80686" b="57537"/>
          <a:stretch/>
        </p:blipFill>
        <p:spPr>
          <a:xfrm rot="11242072">
            <a:off x="9007496" y="3601590"/>
            <a:ext cx="2885996" cy="3018174"/>
          </a:xfrm>
          <a:prstGeom prst="rect">
            <a:avLst/>
          </a:prstGeom>
        </p:spPr>
      </p:pic>
      <p:grpSp>
        <p:nvGrpSpPr>
          <p:cNvPr id="3" name="Group 2">
            <a:extLst>
              <a:ext uri="{FF2B5EF4-FFF2-40B4-BE49-F238E27FC236}">
                <a16:creationId xmlns:a16="http://schemas.microsoft.com/office/drawing/2014/main" id="{A4CFB9BE-F892-C587-F574-6F9AB0A544C4}"/>
              </a:ext>
            </a:extLst>
          </p:cNvPr>
          <p:cNvGrpSpPr/>
          <p:nvPr userDrawn="1"/>
        </p:nvGrpSpPr>
        <p:grpSpPr>
          <a:xfrm rot="16707161">
            <a:off x="9043741" y="812311"/>
            <a:ext cx="2857897" cy="2098117"/>
            <a:chOff x="-3210224" y="5270177"/>
            <a:chExt cx="620531" cy="455561"/>
          </a:xfrm>
        </p:grpSpPr>
        <p:sp>
          <p:nvSpPr>
            <p:cNvPr id="4" name="Freeform 3">
              <a:extLst>
                <a:ext uri="{FF2B5EF4-FFF2-40B4-BE49-F238E27FC236}">
                  <a16:creationId xmlns:a16="http://schemas.microsoft.com/office/drawing/2014/main" id="{42845457-3FD8-EBE1-D04A-1A2624CF6867}"/>
                </a:ext>
              </a:extLst>
            </p:cNvPr>
            <p:cNvSpPr/>
            <p:nvPr/>
          </p:nvSpPr>
          <p:spPr>
            <a:xfrm>
              <a:off x="-2660121" y="5289158"/>
              <a:ext cx="70428" cy="72130"/>
            </a:xfrm>
            <a:custGeom>
              <a:avLst/>
              <a:gdLst>
                <a:gd name="connsiteX0" fmla="*/ 0 w 70428"/>
                <a:gd name="connsiteY0" fmla="*/ 21829 h 72130"/>
                <a:gd name="connsiteX1" fmla="*/ 70428 w 70428"/>
                <a:gd name="connsiteY1" fmla="*/ 0 h 72130"/>
                <a:gd name="connsiteX2" fmla="*/ 53297 w 70428"/>
                <a:gd name="connsiteY2" fmla="*/ 72131 h 72130"/>
              </a:gdLst>
              <a:ahLst/>
              <a:cxnLst>
                <a:cxn ang="0">
                  <a:pos x="connsiteX0" y="connsiteY0"/>
                </a:cxn>
                <a:cxn ang="0">
                  <a:pos x="connsiteX1" y="connsiteY1"/>
                </a:cxn>
                <a:cxn ang="0">
                  <a:pos x="connsiteX2" y="connsiteY2"/>
                </a:cxn>
              </a:cxnLst>
              <a:rect l="l" t="t" r="r" b="b"/>
              <a:pathLst>
                <a:path w="70428" h="72130">
                  <a:moveTo>
                    <a:pt x="0" y="21829"/>
                  </a:moveTo>
                  <a:lnTo>
                    <a:pt x="70428" y="0"/>
                  </a:lnTo>
                  <a:lnTo>
                    <a:pt x="53297" y="72131"/>
                  </a:lnTo>
                  <a:close/>
                </a:path>
              </a:pathLst>
            </a:custGeom>
            <a:solidFill>
              <a:srgbClr val="0080AA"/>
            </a:solidFill>
            <a:ln w="9502"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7976BBDE-6136-4821-4F27-0AFE4B91BE1F}"/>
                </a:ext>
              </a:extLst>
            </p:cNvPr>
            <p:cNvSpPr/>
            <p:nvPr/>
          </p:nvSpPr>
          <p:spPr>
            <a:xfrm>
              <a:off x="-3210224" y="5637473"/>
              <a:ext cx="91366" cy="88265"/>
            </a:xfrm>
            <a:custGeom>
              <a:avLst/>
              <a:gdLst>
                <a:gd name="connsiteX0" fmla="*/ 31407 w 91366"/>
                <a:gd name="connsiteY0" fmla="*/ 88265 h 88265"/>
                <a:gd name="connsiteX1" fmla="*/ 0 w 91366"/>
                <a:gd name="connsiteY1" fmla="*/ 0 h 88265"/>
                <a:gd name="connsiteX2" fmla="*/ 91367 w 91366"/>
                <a:gd name="connsiteY2" fmla="*/ 17084 h 88265"/>
              </a:gdLst>
              <a:ahLst/>
              <a:cxnLst>
                <a:cxn ang="0">
                  <a:pos x="connsiteX0" y="connsiteY0"/>
                </a:cxn>
                <a:cxn ang="0">
                  <a:pos x="connsiteX1" y="connsiteY1"/>
                </a:cxn>
                <a:cxn ang="0">
                  <a:pos x="connsiteX2" y="connsiteY2"/>
                </a:cxn>
              </a:cxnLst>
              <a:rect l="l" t="t" r="r" b="b"/>
              <a:pathLst>
                <a:path w="91366" h="88265">
                  <a:moveTo>
                    <a:pt x="31407" y="88265"/>
                  </a:moveTo>
                  <a:lnTo>
                    <a:pt x="0" y="0"/>
                  </a:lnTo>
                  <a:lnTo>
                    <a:pt x="91367" y="17084"/>
                  </a:lnTo>
                  <a:close/>
                </a:path>
              </a:pathLst>
            </a:custGeom>
            <a:solidFill>
              <a:srgbClr val="EF4D84"/>
            </a:solidFill>
            <a:ln w="9502"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8913AEF3-4D54-E00E-0B0E-45BC900D08F7}"/>
                </a:ext>
              </a:extLst>
            </p:cNvPr>
            <p:cNvSpPr/>
            <p:nvPr/>
          </p:nvSpPr>
          <p:spPr>
            <a:xfrm>
              <a:off x="-2801930" y="5533073"/>
              <a:ext cx="70428" cy="79723"/>
            </a:xfrm>
            <a:custGeom>
              <a:avLst/>
              <a:gdLst>
                <a:gd name="connsiteX0" fmla="*/ 1903 w 70428"/>
                <a:gd name="connsiteY0" fmla="*/ 79723 h 79723"/>
                <a:gd name="connsiteX1" fmla="*/ 0 w 70428"/>
                <a:gd name="connsiteY1" fmla="*/ 0 h 79723"/>
                <a:gd name="connsiteX2" fmla="*/ 70428 w 70428"/>
                <a:gd name="connsiteY2" fmla="*/ 37963 h 79723"/>
              </a:gdLst>
              <a:ahLst/>
              <a:cxnLst>
                <a:cxn ang="0">
                  <a:pos x="connsiteX0" y="connsiteY0"/>
                </a:cxn>
                <a:cxn ang="0">
                  <a:pos x="connsiteX1" y="connsiteY1"/>
                </a:cxn>
                <a:cxn ang="0">
                  <a:pos x="connsiteX2" y="connsiteY2"/>
                </a:cxn>
              </a:cxnLst>
              <a:rect l="l" t="t" r="r" b="b"/>
              <a:pathLst>
                <a:path w="70428" h="79723">
                  <a:moveTo>
                    <a:pt x="1903" y="79723"/>
                  </a:moveTo>
                  <a:lnTo>
                    <a:pt x="0" y="0"/>
                  </a:lnTo>
                  <a:lnTo>
                    <a:pt x="70428" y="37963"/>
                  </a:lnTo>
                  <a:close/>
                </a:path>
              </a:pathLst>
            </a:custGeom>
            <a:solidFill>
              <a:srgbClr val="FAA61A"/>
            </a:solidFill>
            <a:ln w="9502"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410D0665-8F02-FF64-3494-1B943062699C}"/>
                </a:ext>
              </a:extLst>
            </p:cNvPr>
            <p:cNvSpPr/>
            <p:nvPr/>
          </p:nvSpPr>
          <p:spPr>
            <a:xfrm>
              <a:off x="-3026539" y="5517888"/>
              <a:ext cx="92318" cy="152802"/>
            </a:xfrm>
            <a:custGeom>
              <a:avLst/>
              <a:gdLst>
                <a:gd name="connsiteX0" fmla="*/ 85656 w 92318"/>
                <a:gd name="connsiteY0" fmla="*/ 0 h 152802"/>
                <a:gd name="connsiteX1" fmla="*/ 92318 w 92318"/>
                <a:gd name="connsiteY1" fmla="*/ 152803 h 152802"/>
                <a:gd name="connsiteX2" fmla="*/ 0 w 92318"/>
                <a:gd name="connsiteY2" fmla="*/ 127177 h 152802"/>
              </a:gdLst>
              <a:ahLst/>
              <a:cxnLst>
                <a:cxn ang="0">
                  <a:pos x="connsiteX0" y="connsiteY0"/>
                </a:cxn>
                <a:cxn ang="0">
                  <a:pos x="connsiteX1" y="connsiteY1"/>
                </a:cxn>
                <a:cxn ang="0">
                  <a:pos x="connsiteX2" y="connsiteY2"/>
                </a:cxn>
              </a:cxnLst>
              <a:rect l="l" t="t" r="r" b="b"/>
              <a:pathLst>
                <a:path w="92318" h="152802">
                  <a:moveTo>
                    <a:pt x="85656" y="0"/>
                  </a:moveTo>
                  <a:lnTo>
                    <a:pt x="92318" y="152803"/>
                  </a:lnTo>
                  <a:lnTo>
                    <a:pt x="0" y="127177"/>
                  </a:lnTo>
                  <a:close/>
                </a:path>
              </a:pathLst>
            </a:custGeom>
            <a:solidFill>
              <a:srgbClr val="FFD400"/>
            </a:solidFill>
            <a:ln w="9502"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D7A06379-FF60-9D88-67C0-7FFF55D7C3D4}"/>
                </a:ext>
              </a:extLst>
            </p:cNvPr>
            <p:cNvSpPr/>
            <p:nvPr/>
          </p:nvSpPr>
          <p:spPr>
            <a:xfrm>
              <a:off x="-3179769" y="5490365"/>
              <a:ext cx="82800" cy="83519"/>
            </a:xfrm>
            <a:custGeom>
              <a:avLst/>
              <a:gdLst>
                <a:gd name="connsiteX0" fmla="*/ 0 w 82800"/>
                <a:gd name="connsiteY0" fmla="*/ 0 h 83519"/>
                <a:gd name="connsiteX1" fmla="*/ 82801 w 82800"/>
                <a:gd name="connsiteY1" fmla="*/ 42709 h 83519"/>
                <a:gd name="connsiteX2" fmla="*/ 40925 w 82800"/>
                <a:gd name="connsiteY2" fmla="*/ 83520 h 83519"/>
              </a:gdLst>
              <a:ahLst/>
              <a:cxnLst>
                <a:cxn ang="0">
                  <a:pos x="connsiteX0" y="connsiteY0"/>
                </a:cxn>
                <a:cxn ang="0">
                  <a:pos x="connsiteX1" y="connsiteY1"/>
                </a:cxn>
                <a:cxn ang="0">
                  <a:pos x="connsiteX2" y="connsiteY2"/>
                </a:cxn>
              </a:cxnLst>
              <a:rect l="l" t="t" r="r" b="b"/>
              <a:pathLst>
                <a:path w="82800" h="83519">
                  <a:moveTo>
                    <a:pt x="0" y="0"/>
                  </a:moveTo>
                  <a:lnTo>
                    <a:pt x="82801" y="42709"/>
                  </a:lnTo>
                  <a:lnTo>
                    <a:pt x="40925" y="83520"/>
                  </a:lnTo>
                  <a:close/>
                </a:path>
              </a:pathLst>
            </a:custGeom>
            <a:solidFill>
              <a:srgbClr val="00AAD3"/>
            </a:solidFill>
            <a:ln w="9502"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DEA35B6B-AB76-DC05-D7E2-0B0D219822CC}"/>
                </a:ext>
              </a:extLst>
            </p:cNvPr>
            <p:cNvSpPr/>
            <p:nvPr/>
          </p:nvSpPr>
          <p:spPr>
            <a:xfrm>
              <a:off x="-2778136" y="5270177"/>
              <a:ext cx="81849" cy="91112"/>
            </a:xfrm>
            <a:custGeom>
              <a:avLst/>
              <a:gdLst>
                <a:gd name="connsiteX0" fmla="*/ 81849 w 81849"/>
                <a:gd name="connsiteY0" fmla="*/ 91112 h 91112"/>
                <a:gd name="connsiteX1" fmla="*/ 0 w 81849"/>
                <a:gd name="connsiteY1" fmla="*/ 37963 h 91112"/>
                <a:gd name="connsiteX2" fmla="*/ 47587 w 81849"/>
                <a:gd name="connsiteY2" fmla="*/ 0 h 91112"/>
              </a:gdLst>
              <a:ahLst/>
              <a:cxnLst>
                <a:cxn ang="0">
                  <a:pos x="connsiteX0" y="connsiteY0"/>
                </a:cxn>
                <a:cxn ang="0">
                  <a:pos x="connsiteX1" y="connsiteY1"/>
                </a:cxn>
                <a:cxn ang="0">
                  <a:pos x="connsiteX2" y="connsiteY2"/>
                </a:cxn>
              </a:cxnLst>
              <a:rect l="l" t="t" r="r" b="b"/>
              <a:pathLst>
                <a:path w="81849" h="91112">
                  <a:moveTo>
                    <a:pt x="81849" y="91112"/>
                  </a:moveTo>
                  <a:lnTo>
                    <a:pt x="0" y="37963"/>
                  </a:lnTo>
                  <a:lnTo>
                    <a:pt x="47587" y="0"/>
                  </a:lnTo>
                  <a:close/>
                </a:path>
              </a:pathLst>
            </a:custGeom>
            <a:solidFill>
              <a:srgbClr val="C93360"/>
            </a:solidFill>
            <a:ln w="9502" cap="flat">
              <a:noFill/>
              <a:prstDash val="solid"/>
              <a:miter/>
            </a:ln>
          </p:spPr>
          <p:txBody>
            <a:bodyPr rtlCol="0" anchor="ctr"/>
            <a:lstStyle/>
            <a:p>
              <a:endParaRPr lang="en-US"/>
            </a:p>
          </p:txBody>
        </p:sp>
      </p:grpSp>
    </p:spTree>
    <p:extLst>
      <p:ext uri="{BB962C8B-B14F-4D97-AF65-F5344CB8AC3E}">
        <p14:creationId xmlns:p14="http://schemas.microsoft.com/office/powerpoint/2010/main" val="2204121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02">
    <p:spTree>
      <p:nvGrpSpPr>
        <p:cNvPr id="1" name=""/>
        <p:cNvGrpSpPr/>
        <p:nvPr/>
      </p:nvGrpSpPr>
      <p:grpSpPr>
        <a:xfrm>
          <a:off x="0" y="0"/>
          <a:ext cx="0" cy="0"/>
          <a:chOff x="0" y="0"/>
          <a:chExt cx="0" cy="0"/>
        </a:xfrm>
      </p:grpSpPr>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675537" y="603713"/>
            <a:ext cx="2066906" cy="582221"/>
          </a:xfrm>
          <a:prstGeom prst="rect">
            <a:avLst/>
          </a:prstGeom>
        </p:spPr>
        <p:txBody>
          <a:bodyPr>
            <a:noAutofit/>
          </a:bodyPr>
          <a:lstStyle>
            <a:lvl1pPr marL="0" indent="0" algn="l">
              <a:buNone/>
              <a:defRPr sz="14000" b="1" i="0">
                <a:solidFill>
                  <a:srgbClr val="EF4D84"/>
                </a:solidFill>
                <a:latin typeface="+mn-lt"/>
              </a:defRPr>
            </a:lvl1pPr>
          </a:lstStyle>
          <a:p>
            <a:pPr lvl="0"/>
            <a:r>
              <a:rPr lang="en-US" dirty="0"/>
              <a:t>01</a:t>
            </a:r>
          </a:p>
        </p:txBody>
      </p:sp>
      <p:sp>
        <p:nvSpPr>
          <p:cNvPr id="12" name="Rectangle 11">
            <a:extLst>
              <a:ext uri="{FF2B5EF4-FFF2-40B4-BE49-F238E27FC236}">
                <a16:creationId xmlns:a16="http://schemas.microsoft.com/office/drawing/2014/main" id="{73DDDEE0-B49C-88D9-2732-39AF7F0F13A4}"/>
              </a:ext>
            </a:extLst>
          </p:cNvPr>
          <p:cNvSpPr/>
          <p:nvPr userDrawn="1"/>
        </p:nvSpPr>
        <p:spPr>
          <a:xfrm>
            <a:off x="0" y="2277831"/>
            <a:ext cx="12192000" cy="3612607"/>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13" name="Picture 12">
            <a:extLst>
              <a:ext uri="{FF2B5EF4-FFF2-40B4-BE49-F238E27FC236}">
                <a16:creationId xmlns:a16="http://schemas.microsoft.com/office/drawing/2014/main" id="{5619F535-6997-7646-8A0A-AAA6E8EF908A}"/>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80686" b="57537"/>
          <a:stretch/>
        </p:blipFill>
        <p:spPr>
          <a:xfrm rot="16558380">
            <a:off x="-301600" y="2928350"/>
            <a:ext cx="3259677" cy="3408970"/>
          </a:xfrm>
          <a:prstGeom prst="rect">
            <a:avLst/>
          </a:prstGeom>
        </p:spPr>
      </p:pic>
    </p:spTree>
    <p:extLst>
      <p:ext uri="{BB962C8B-B14F-4D97-AF65-F5344CB8AC3E}">
        <p14:creationId xmlns:p14="http://schemas.microsoft.com/office/powerpoint/2010/main" val="5278097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Laptop Slide - Navy">
    <p:spTree>
      <p:nvGrpSpPr>
        <p:cNvPr id="1" name=""/>
        <p:cNvGrpSpPr/>
        <p:nvPr/>
      </p:nvGrpSpPr>
      <p:grpSpPr>
        <a:xfrm>
          <a:off x="0" y="0"/>
          <a:ext cx="0" cy="0"/>
          <a:chOff x="0" y="0"/>
          <a:chExt cx="0" cy="0"/>
        </a:xfrm>
      </p:grpSpPr>
      <p:sp>
        <p:nvSpPr>
          <p:cNvPr id="22" name="Text Placeholder 23">
            <a:extLst>
              <a:ext uri="{FF2B5EF4-FFF2-40B4-BE49-F238E27FC236}">
                <a16:creationId xmlns:a16="http://schemas.microsoft.com/office/drawing/2014/main" id="{5380F4A5-BE24-5E4F-BBB9-1E4A144A55E0}"/>
              </a:ext>
            </a:extLst>
          </p:cNvPr>
          <p:cNvSpPr>
            <a:spLocks noGrp="1"/>
          </p:cNvSpPr>
          <p:nvPr>
            <p:ph type="body" sz="quarter" idx="16" hasCustomPrompt="1"/>
          </p:nvPr>
        </p:nvSpPr>
        <p:spPr>
          <a:xfrm>
            <a:off x="6578872" y="593866"/>
            <a:ext cx="4990998" cy="992652"/>
          </a:xfrm>
          <a:prstGeom prst="rect">
            <a:avLst/>
          </a:prstGeom>
        </p:spPr>
        <p:txBody>
          <a:bodyPr>
            <a:noAutofit/>
          </a:bodyPr>
          <a:lstStyle>
            <a:lvl1pPr marL="0" indent="0" algn="l">
              <a:buNone/>
              <a:defRPr sz="3600" b="1" i="0">
                <a:solidFill>
                  <a:srgbClr val="00AAD3"/>
                </a:solidFill>
                <a:latin typeface="+mn-lt"/>
              </a:defRPr>
            </a:lvl1pPr>
          </a:lstStyle>
          <a:p>
            <a:pPr lvl="0"/>
            <a:r>
              <a:rPr lang="en-US" dirty="0"/>
              <a:t>HEADING</a:t>
            </a:r>
          </a:p>
        </p:txBody>
      </p:sp>
      <p:sp>
        <p:nvSpPr>
          <p:cNvPr id="26" name="Rectangle 25">
            <a:extLst>
              <a:ext uri="{FF2B5EF4-FFF2-40B4-BE49-F238E27FC236}">
                <a16:creationId xmlns:a16="http://schemas.microsoft.com/office/drawing/2014/main" id="{62984C29-67DD-DD45-969D-9EB0BBF9D138}"/>
              </a:ext>
            </a:extLst>
          </p:cNvPr>
          <p:cNvSpPr/>
          <p:nvPr userDrawn="1"/>
        </p:nvSpPr>
        <p:spPr>
          <a:xfrm flipV="1">
            <a:off x="0" y="0"/>
            <a:ext cx="601405" cy="6858002"/>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extLst>
              <a:ext uri="{FF2B5EF4-FFF2-40B4-BE49-F238E27FC236}">
                <a16:creationId xmlns:a16="http://schemas.microsoft.com/office/drawing/2014/main" id="{ABF8D6F4-3016-8645-8F98-165F5336ABBF}"/>
              </a:ext>
            </a:extLst>
          </p:cNvPr>
          <p:cNvPicPr>
            <a:picLocks noChangeAspect="1"/>
          </p:cNvPicPr>
          <p:nvPr userDrawn="1"/>
        </p:nvPicPr>
        <p:blipFill rotWithShape="1">
          <a:blip r:embed="rId2"/>
          <a:srcRect l="-18315" t="15976" r="29196" b="11083"/>
          <a:stretch/>
        </p:blipFill>
        <p:spPr>
          <a:xfrm flipH="1">
            <a:off x="608794" y="1890384"/>
            <a:ext cx="8439100" cy="5375657"/>
          </a:xfrm>
          <a:prstGeom prst="rect">
            <a:avLst/>
          </a:prstGeom>
        </p:spPr>
      </p:pic>
      <p:sp>
        <p:nvSpPr>
          <p:cNvPr id="34" name="Picture Placeholder 17">
            <a:extLst>
              <a:ext uri="{FF2B5EF4-FFF2-40B4-BE49-F238E27FC236}">
                <a16:creationId xmlns:a16="http://schemas.microsoft.com/office/drawing/2014/main" id="{90E9DF56-261E-6140-A484-1D99EF871998}"/>
              </a:ext>
            </a:extLst>
          </p:cNvPr>
          <p:cNvSpPr>
            <a:spLocks noGrp="1"/>
          </p:cNvSpPr>
          <p:nvPr>
            <p:ph type="pic" sz="quarter" idx="10"/>
          </p:nvPr>
        </p:nvSpPr>
        <p:spPr>
          <a:xfrm>
            <a:off x="635271" y="2095585"/>
            <a:ext cx="5130800" cy="3913188"/>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9" name="Text Placeholder 17">
            <a:extLst>
              <a:ext uri="{FF2B5EF4-FFF2-40B4-BE49-F238E27FC236}">
                <a16:creationId xmlns:a16="http://schemas.microsoft.com/office/drawing/2014/main" id="{890B8B12-A0F4-0D1D-B782-294ACBC16B93}"/>
              </a:ext>
            </a:extLst>
          </p:cNvPr>
          <p:cNvSpPr>
            <a:spLocks noGrp="1"/>
          </p:cNvSpPr>
          <p:nvPr>
            <p:ph type="body" sz="quarter" idx="19" hasCustomPrompt="1"/>
          </p:nvPr>
        </p:nvSpPr>
        <p:spPr>
          <a:xfrm>
            <a:off x="6578871" y="1890384"/>
            <a:ext cx="4990998" cy="4102937"/>
          </a:xfrm>
          <a:prstGeom prst="rect">
            <a:avLst/>
          </a:prstGeom>
        </p:spPr>
        <p:txBody>
          <a:bodyPr/>
          <a:lstStyle>
            <a:lvl1pPr algn="l">
              <a:lnSpc>
                <a:spcPts val="2480"/>
              </a:lnSpc>
              <a:spcBef>
                <a:spcPts val="0"/>
              </a:spcBef>
              <a:buNone/>
              <a:defRPr sz="2400" b="0" i="0" spc="0">
                <a:solidFill>
                  <a:srgbClr val="0D1C48"/>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grpSp>
        <p:nvGrpSpPr>
          <p:cNvPr id="4" name="Group 3">
            <a:extLst>
              <a:ext uri="{FF2B5EF4-FFF2-40B4-BE49-F238E27FC236}">
                <a16:creationId xmlns:a16="http://schemas.microsoft.com/office/drawing/2014/main" id="{5058245D-B855-1FC6-3728-FD7D4F44063F}"/>
              </a:ext>
            </a:extLst>
          </p:cNvPr>
          <p:cNvGrpSpPr/>
          <p:nvPr userDrawn="1"/>
        </p:nvGrpSpPr>
        <p:grpSpPr>
          <a:xfrm>
            <a:off x="238951" y="4031848"/>
            <a:ext cx="264913" cy="2568969"/>
            <a:chOff x="7246224" y="8158285"/>
            <a:chExt cx="233877" cy="2268000"/>
          </a:xfrm>
        </p:grpSpPr>
        <p:pic>
          <p:nvPicPr>
            <p:cNvPr id="5" name="Picture 4">
              <a:extLst>
                <a:ext uri="{FF2B5EF4-FFF2-40B4-BE49-F238E27FC236}">
                  <a16:creationId xmlns:a16="http://schemas.microsoft.com/office/drawing/2014/main" id="{9B9E62EB-FB7F-CA44-3B4E-69992EC039C9}"/>
                </a:ext>
              </a:extLst>
            </p:cNvPr>
            <p:cNvPicPr>
              <a:picLocks noChangeAspect="1"/>
            </p:cNvPicPr>
            <p:nvPr userDrawn="1"/>
          </p:nvPicPr>
          <p:blipFill rotWithShape="1">
            <a:blip r:embed="rId3">
              <a:lum bright="70000" contrast="-7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72505" b="15154"/>
            <a:stretch/>
          </p:blipFill>
          <p:spPr>
            <a:xfrm rot="16200000">
              <a:off x="6172792" y="9231717"/>
              <a:ext cx="2268000" cy="121135"/>
            </a:xfrm>
            <a:prstGeom prst="rect">
              <a:avLst/>
            </a:prstGeom>
          </p:spPr>
        </p:pic>
        <p:pic>
          <p:nvPicPr>
            <p:cNvPr id="6" name="Picture 5">
              <a:extLst>
                <a:ext uri="{FF2B5EF4-FFF2-40B4-BE49-F238E27FC236}">
                  <a16:creationId xmlns:a16="http://schemas.microsoft.com/office/drawing/2014/main" id="{2A07CCA3-71BD-ED52-4770-35027F1C8E9A}"/>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28719" t="80212" r="55306" b="3529"/>
            <a:stretch/>
          </p:blipFill>
          <p:spPr>
            <a:xfrm rot="16200000">
              <a:off x="7219151" y="9517091"/>
              <a:ext cx="362311" cy="159589"/>
            </a:xfrm>
            <a:prstGeom prst="rect">
              <a:avLst/>
            </a:prstGeom>
          </p:spPr>
        </p:pic>
      </p:grpSp>
      <p:pic>
        <p:nvPicPr>
          <p:cNvPr id="10" name="Picture 9">
            <a:extLst>
              <a:ext uri="{FF2B5EF4-FFF2-40B4-BE49-F238E27FC236}">
                <a16:creationId xmlns:a16="http://schemas.microsoft.com/office/drawing/2014/main" id="{E3883CD8-AB16-2725-E66F-4C53A1AD3DD4}"/>
              </a:ext>
            </a:extLst>
          </p:cNvPr>
          <p:cNvPicPr>
            <a:picLocks noChangeAspect="1"/>
          </p:cNvPicPr>
          <p:nvPr userDrawn="1"/>
        </p:nvPicPr>
        <p:blipFill rotWithShape="1">
          <a:blip r:embed="rId6">
            <a:alphaModFix/>
            <a:extLst>
              <a:ext uri="{28A0092B-C50C-407E-A947-70E740481C1C}">
                <a14:useLocalDpi xmlns:a14="http://schemas.microsoft.com/office/drawing/2010/main" val="0"/>
              </a:ext>
            </a:extLst>
          </a:blip>
          <a:srcRect l="80686" b="57537"/>
          <a:stretch/>
        </p:blipFill>
        <p:spPr>
          <a:xfrm rot="422502">
            <a:off x="-357187" y="-302622"/>
            <a:ext cx="2947439" cy="3082431"/>
          </a:xfrm>
          <a:prstGeom prst="rect">
            <a:avLst/>
          </a:prstGeom>
        </p:spPr>
      </p:pic>
    </p:spTree>
    <p:extLst>
      <p:ext uri="{BB962C8B-B14F-4D97-AF65-F5344CB8AC3E}">
        <p14:creationId xmlns:p14="http://schemas.microsoft.com/office/powerpoint/2010/main" val="9566428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hone Slide - Navy">
    <p:spTree>
      <p:nvGrpSpPr>
        <p:cNvPr id="1" name=""/>
        <p:cNvGrpSpPr/>
        <p:nvPr/>
      </p:nvGrpSpPr>
      <p:grpSpPr>
        <a:xfrm>
          <a:off x="0" y="0"/>
          <a:ext cx="0" cy="0"/>
          <a:chOff x="0" y="0"/>
          <a:chExt cx="0" cy="0"/>
        </a:xfrm>
      </p:grpSpPr>
      <p:sp>
        <p:nvSpPr>
          <p:cNvPr id="17" name="Text Placeholder 23">
            <a:extLst>
              <a:ext uri="{FF2B5EF4-FFF2-40B4-BE49-F238E27FC236}">
                <a16:creationId xmlns:a16="http://schemas.microsoft.com/office/drawing/2014/main" id="{DA633199-CEB9-C642-96B5-B07AD16E5C73}"/>
              </a:ext>
            </a:extLst>
          </p:cNvPr>
          <p:cNvSpPr>
            <a:spLocks noGrp="1"/>
          </p:cNvSpPr>
          <p:nvPr>
            <p:ph type="body" sz="quarter" idx="16" hasCustomPrompt="1"/>
          </p:nvPr>
        </p:nvSpPr>
        <p:spPr>
          <a:xfrm>
            <a:off x="607555" y="587575"/>
            <a:ext cx="5881764" cy="992652"/>
          </a:xfrm>
          <a:prstGeom prst="rect">
            <a:avLst/>
          </a:prstGeom>
        </p:spPr>
        <p:txBody>
          <a:bodyPr>
            <a:noAutofit/>
          </a:bodyPr>
          <a:lstStyle>
            <a:lvl1pPr marL="0" indent="0" algn="l">
              <a:buNone/>
              <a:defRPr sz="3600" b="1" i="0">
                <a:solidFill>
                  <a:srgbClr val="00AAD3"/>
                </a:solidFill>
                <a:latin typeface="+mn-lt"/>
              </a:defRPr>
            </a:lvl1pPr>
          </a:lstStyle>
          <a:p>
            <a:pPr lvl="0"/>
            <a:r>
              <a:rPr lang="en-US" dirty="0"/>
              <a:t>HEADING</a:t>
            </a:r>
          </a:p>
        </p:txBody>
      </p:sp>
      <p:sp>
        <p:nvSpPr>
          <p:cNvPr id="19" name="Rectangle 18">
            <a:extLst>
              <a:ext uri="{FF2B5EF4-FFF2-40B4-BE49-F238E27FC236}">
                <a16:creationId xmlns:a16="http://schemas.microsoft.com/office/drawing/2014/main" id="{7CB33894-6B85-A64A-8194-AD204557A483}"/>
              </a:ext>
            </a:extLst>
          </p:cNvPr>
          <p:cNvSpPr/>
          <p:nvPr userDrawn="1"/>
        </p:nvSpPr>
        <p:spPr>
          <a:xfrm flipV="1">
            <a:off x="11332565" y="0"/>
            <a:ext cx="853286" cy="6858002"/>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iPhone6_mockup_front_white.png">
            <a:extLst>
              <a:ext uri="{FF2B5EF4-FFF2-40B4-BE49-F238E27FC236}">
                <a16:creationId xmlns:a16="http://schemas.microsoft.com/office/drawing/2014/main" id="{2E93F037-6935-B341-918A-EA89925087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20581" y="354148"/>
            <a:ext cx="4094254" cy="6404164"/>
          </a:xfrm>
          <a:prstGeom prst="rect">
            <a:avLst/>
          </a:prstGeom>
        </p:spPr>
      </p:pic>
      <p:sp>
        <p:nvSpPr>
          <p:cNvPr id="29" name="Picture Placeholder 17">
            <a:extLst>
              <a:ext uri="{FF2B5EF4-FFF2-40B4-BE49-F238E27FC236}">
                <a16:creationId xmlns:a16="http://schemas.microsoft.com/office/drawing/2014/main" id="{004A5DED-3F17-794E-9C41-7AB99A6F7EC3}"/>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3" name="Text Placeholder 17">
            <a:extLst>
              <a:ext uri="{FF2B5EF4-FFF2-40B4-BE49-F238E27FC236}">
                <a16:creationId xmlns:a16="http://schemas.microsoft.com/office/drawing/2014/main" id="{7EC3E4A8-A83C-B536-DE22-6FE3CFA337B4}"/>
              </a:ext>
            </a:extLst>
          </p:cNvPr>
          <p:cNvSpPr>
            <a:spLocks noGrp="1"/>
          </p:cNvSpPr>
          <p:nvPr>
            <p:ph type="body" sz="quarter" idx="19" hasCustomPrompt="1"/>
          </p:nvPr>
        </p:nvSpPr>
        <p:spPr>
          <a:xfrm>
            <a:off x="607553" y="2016633"/>
            <a:ext cx="5881763" cy="4102937"/>
          </a:xfrm>
          <a:prstGeom prst="rect">
            <a:avLst/>
          </a:prstGeom>
        </p:spPr>
        <p:txBody>
          <a:bodyPr/>
          <a:lstStyle>
            <a:lvl1pPr algn="l">
              <a:lnSpc>
                <a:spcPts val="2480"/>
              </a:lnSpc>
              <a:spcBef>
                <a:spcPts val="0"/>
              </a:spcBef>
              <a:buNone/>
              <a:defRPr sz="2400" b="0" i="0" spc="0">
                <a:solidFill>
                  <a:srgbClr val="0D1C48"/>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grpSp>
        <p:nvGrpSpPr>
          <p:cNvPr id="4" name="Group 3">
            <a:extLst>
              <a:ext uri="{FF2B5EF4-FFF2-40B4-BE49-F238E27FC236}">
                <a16:creationId xmlns:a16="http://schemas.microsoft.com/office/drawing/2014/main" id="{C327CEA9-ABB3-09A5-2206-FDDC4A1ADEF0}"/>
              </a:ext>
            </a:extLst>
          </p:cNvPr>
          <p:cNvGrpSpPr/>
          <p:nvPr userDrawn="1"/>
        </p:nvGrpSpPr>
        <p:grpSpPr>
          <a:xfrm>
            <a:off x="11696834" y="4032175"/>
            <a:ext cx="264913" cy="2568969"/>
            <a:chOff x="7246224" y="8158285"/>
            <a:chExt cx="233877" cy="2268000"/>
          </a:xfrm>
        </p:grpSpPr>
        <p:pic>
          <p:nvPicPr>
            <p:cNvPr id="5" name="Picture 4">
              <a:extLst>
                <a:ext uri="{FF2B5EF4-FFF2-40B4-BE49-F238E27FC236}">
                  <a16:creationId xmlns:a16="http://schemas.microsoft.com/office/drawing/2014/main" id="{0938243C-F047-C5CF-4CA1-1558ADB42B38}"/>
                </a:ext>
              </a:extLst>
            </p:cNvPr>
            <p:cNvPicPr>
              <a:picLocks noChangeAspect="1"/>
            </p:cNvPicPr>
            <p:nvPr userDrawn="1"/>
          </p:nvPicPr>
          <p:blipFill rotWithShape="1">
            <a:blip r:embed="rId3">
              <a:lum bright="70000" contrast="-7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72505" b="15154"/>
            <a:stretch/>
          </p:blipFill>
          <p:spPr>
            <a:xfrm rot="16200000">
              <a:off x="6172792" y="9231717"/>
              <a:ext cx="2268000" cy="121135"/>
            </a:xfrm>
            <a:prstGeom prst="rect">
              <a:avLst/>
            </a:prstGeom>
          </p:spPr>
        </p:pic>
        <p:pic>
          <p:nvPicPr>
            <p:cNvPr id="6" name="Picture 5">
              <a:extLst>
                <a:ext uri="{FF2B5EF4-FFF2-40B4-BE49-F238E27FC236}">
                  <a16:creationId xmlns:a16="http://schemas.microsoft.com/office/drawing/2014/main" id="{FDD598A7-AA89-B86A-8388-08A8BDCB40AD}"/>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28719" t="80212" r="55306" b="3529"/>
            <a:stretch/>
          </p:blipFill>
          <p:spPr>
            <a:xfrm rot="16200000">
              <a:off x="7219151" y="9517091"/>
              <a:ext cx="362311" cy="159589"/>
            </a:xfrm>
            <a:prstGeom prst="rect">
              <a:avLst/>
            </a:prstGeom>
          </p:spPr>
        </p:pic>
      </p:grpSp>
      <p:pic>
        <p:nvPicPr>
          <p:cNvPr id="7" name="Picture 6">
            <a:extLst>
              <a:ext uri="{FF2B5EF4-FFF2-40B4-BE49-F238E27FC236}">
                <a16:creationId xmlns:a16="http://schemas.microsoft.com/office/drawing/2014/main" id="{C7B8DE9C-10D0-60F4-8D3D-7875E0D4E145}"/>
              </a:ext>
            </a:extLst>
          </p:cNvPr>
          <p:cNvPicPr>
            <a:picLocks noChangeAspect="1"/>
          </p:cNvPicPr>
          <p:nvPr userDrawn="1"/>
        </p:nvPicPr>
        <p:blipFill rotWithShape="1">
          <a:blip r:embed="rId6">
            <a:alphaModFix/>
            <a:extLst>
              <a:ext uri="{28A0092B-C50C-407E-A947-70E740481C1C}">
                <a14:useLocalDpi xmlns:a14="http://schemas.microsoft.com/office/drawing/2010/main" val="0"/>
              </a:ext>
            </a:extLst>
          </a:blip>
          <a:srcRect l="80686" b="57537"/>
          <a:stretch/>
        </p:blipFill>
        <p:spPr>
          <a:xfrm rot="5799757">
            <a:off x="9519901" y="-457315"/>
            <a:ext cx="2947439" cy="3082431"/>
          </a:xfrm>
          <a:prstGeom prst="rect">
            <a:avLst/>
          </a:prstGeom>
        </p:spPr>
      </p:pic>
    </p:spTree>
    <p:extLst>
      <p:ext uri="{BB962C8B-B14F-4D97-AF65-F5344CB8AC3E}">
        <p14:creationId xmlns:p14="http://schemas.microsoft.com/office/powerpoint/2010/main" val="41087756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F1089737-A92C-2C8D-8446-C3C90AD74B99}"/>
              </a:ext>
            </a:extLst>
          </p:cNvPr>
          <p:cNvSpPr/>
          <p:nvPr userDrawn="1"/>
        </p:nvSpPr>
        <p:spPr>
          <a:xfrm>
            <a:off x="7396843" y="5677192"/>
            <a:ext cx="4795157" cy="697353"/>
          </a:xfrm>
          <a:prstGeom prst="rect">
            <a:avLst/>
          </a:prstGeom>
          <a:solidFill>
            <a:srgbClr val="00AAD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2" name="Picture Placeholder 41">
            <a:extLst>
              <a:ext uri="{FF2B5EF4-FFF2-40B4-BE49-F238E27FC236}">
                <a16:creationId xmlns:a16="http://schemas.microsoft.com/office/drawing/2014/main" id="{39ADA156-D159-82A7-ABA7-EEF25B5E7923}"/>
              </a:ext>
            </a:extLst>
          </p:cNvPr>
          <p:cNvSpPr>
            <a:spLocks noGrp="1"/>
          </p:cNvSpPr>
          <p:nvPr>
            <p:ph type="pic" sz="quarter" idx="11"/>
          </p:nvPr>
        </p:nvSpPr>
        <p:spPr>
          <a:xfrm>
            <a:off x="1" y="2192771"/>
            <a:ext cx="12192000" cy="3600033"/>
          </a:xfrm>
          <a:custGeom>
            <a:avLst/>
            <a:gdLst>
              <a:gd name="connsiteX0" fmla="*/ 0 w 12192000"/>
              <a:gd name="connsiteY0" fmla="*/ 0 h 4543174"/>
              <a:gd name="connsiteX1" fmla="*/ 12192000 w 12192000"/>
              <a:gd name="connsiteY1" fmla="*/ 0 h 4543174"/>
              <a:gd name="connsiteX2" fmla="*/ 12192000 w 12192000"/>
              <a:gd name="connsiteY2" fmla="*/ 1 h 4543174"/>
              <a:gd name="connsiteX3" fmla="*/ 12192000 w 12192000"/>
              <a:gd name="connsiteY3" fmla="*/ 943094 h 4543174"/>
              <a:gd name="connsiteX4" fmla="*/ 12192000 w 12192000"/>
              <a:gd name="connsiteY4" fmla="*/ 3440624 h 4543174"/>
              <a:gd name="connsiteX5" fmla="*/ 12192000 w 12192000"/>
              <a:gd name="connsiteY5" fmla="*/ 4383718 h 4543174"/>
              <a:gd name="connsiteX6" fmla="*/ 12192000 w 12192000"/>
              <a:gd name="connsiteY6" fmla="*/ 4543174 h 4543174"/>
              <a:gd name="connsiteX7" fmla="*/ 12191999 w 12192000"/>
              <a:gd name="connsiteY7" fmla="*/ 4543174 h 4543174"/>
              <a:gd name="connsiteX8" fmla="*/ 12191999 w 12192000"/>
              <a:gd name="connsiteY8" fmla="*/ 4353955 h 4543174"/>
              <a:gd name="connsiteX9" fmla="*/ 7396842 w 12192000"/>
              <a:gd name="connsiteY9" fmla="*/ 4353955 h 4543174"/>
              <a:gd name="connsiteX10" fmla="*/ 7396842 w 12192000"/>
              <a:gd name="connsiteY10" fmla="*/ 4543174 h 4543174"/>
              <a:gd name="connsiteX11" fmla="*/ 1 w 12192000"/>
              <a:gd name="connsiteY11" fmla="*/ 4543174 h 4543174"/>
              <a:gd name="connsiteX12" fmla="*/ 1 w 12192000"/>
              <a:gd name="connsiteY12" fmla="*/ 2465924 h 4543174"/>
              <a:gd name="connsiteX13" fmla="*/ 0 w 12192000"/>
              <a:gd name="connsiteY13" fmla="*/ 2465924 h 4543174"/>
              <a:gd name="connsiteX14" fmla="*/ 0 w 12192000"/>
              <a:gd name="connsiteY14" fmla="*/ 1522830 h 4543174"/>
              <a:gd name="connsiteX15" fmla="*/ 0 w 12192000"/>
              <a:gd name="connsiteY15" fmla="*/ 943094 h 4543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4543174">
                <a:moveTo>
                  <a:pt x="0" y="0"/>
                </a:moveTo>
                <a:lnTo>
                  <a:pt x="12192000" y="0"/>
                </a:lnTo>
                <a:lnTo>
                  <a:pt x="12192000" y="1"/>
                </a:lnTo>
                <a:lnTo>
                  <a:pt x="12192000" y="943094"/>
                </a:lnTo>
                <a:lnTo>
                  <a:pt x="12192000" y="3440624"/>
                </a:lnTo>
                <a:lnTo>
                  <a:pt x="12192000" y="4383718"/>
                </a:lnTo>
                <a:lnTo>
                  <a:pt x="12192000" y="4543174"/>
                </a:lnTo>
                <a:lnTo>
                  <a:pt x="12191999" y="4543174"/>
                </a:lnTo>
                <a:lnTo>
                  <a:pt x="12191999" y="4353955"/>
                </a:lnTo>
                <a:lnTo>
                  <a:pt x="7396842" y="4353955"/>
                </a:lnTo>
                <a:lnTo>
                  <a:pt x="7396842" y="4543174"/>
                </a:lnTo>
                <a:lnTo>
                  <a:pt x="1" y="4543174"/>
                </a:lnTo>
                <a:lnTo>
                  <a:pt x="1" y="2465924"/>
                </a:lnTo>
                <a:lnTo>
                  <a:pt x="0" y="2465924"/>
                </a:lnTo>
                <a:lnTo>
                  <a:pt x="0" y="1522830"/>
                </a:lnTo>
                <a:lnTo>
                  <a:pt x="0" y="943094"/>
                </a:lnTo>
                <a:close/>
              </a:path>
            </a:pathLst>
          </a:custGeom>
          <a:solidFill>
            <a:schemeClr val="bg1">
              <a:lumMod val="85000"/>
            </a:schemeClr>
          </a:solidFill>
        </p:spPr>
        <p:txBody>
          <a:bodyPr wrap="square">
            <a:noAutofit/>
          </a:bodyPr>
          <a:lstStyle>
            <a:lvl1pPr marL="0" indent="0" algn="ctr">
              <a:buNone/>
              <a:defRPr sz="1000">
                <a:solidFill>
                  <a:srgbClr val="000000"/>
                </a:solidFill>
              </a:defRPr>
            </a:lvl1pPr>
          </a:lstStyle>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551946" y="5792804"/>
            <a:ext cx="4381736" cy="466127"/>
          </a:xfrm>
          <a:prstGeom prst="rect">
            <a:avLst/>
          </a:prstGeom>
        </p:spPr>
        <p:txBody>
          <a:bodyPr>
            <a:noAutofit/>
          </a:bodyPr>
          <a:lstStyle>
            <a:lvl1pPr marL="0" indent="0" algn="r">
              <a:lnSpc>
                <a:spcPct val="100000"/>
              </a:lnSpc>
              <a:spcBef>
                <a:spcPts val="0"/>
              </a:spcBef>
              <a:buNone/>
              <a:defRPr sz="2400" b="0" i="0">
                <a:solidFill>
                  <a:schemeClr val="bg1"/>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639015" y="3790144"/>
            <a:ext cx="5881764" cy="634242"/>
          </a:xfrm>
          <a:prstGeom prst="rect">
            <a:avLst/>
          </a:prstGeom>
        </p:spPr>
        <p:txBody>
          <a:bodyPr>
            <a:noAutofit/>
          </a:bodyPr>
          <a:lstStyle>
            <a:lvl1pPr marL="0" indent="0" algn="l">
              <a:buNone/>
              <a:defRPr sz="3600" b="1" i="0">
                <a:solidFill>
                  <a:schemeClr val="bg1"/>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a:stretch>
            <a:fillRect/>
          </a:stretch>
        </p:blipFill>
        <p:spPr>
          <a:xfrm>
            <a:off x="617029" y="6145832"/>
            <a:ext cx="2054262" cy="457426"/>
          </a:xfrm>
          <a:prstGeom prst="rect">
            <a:avLst/>
          </a:prstGeom>
        </p:spPr>
      </p:pic>
      <p:pic>
        <p:nvPicPr>
          <p:cNvPr id="2" name="Picture 1">
            <a:extLst>
              <a:ext uri="{FF2B5EF4-FFF2-40B4-BE49-F238E27FC236}">
                <a16:creationId xmlns:a16="http://schemas.microsoft.com/office/drawing/2014/main" id="{DEBA8326-55A7-2628-AEDE-2426A9BC15B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527" y="105013"/>
            <a:ext cx="4823888" cy="2087758"/>
          </a:xfrm>
          <a:prstGeom prst="rect">
            <a:avLst/>
          </a:prstGeom>
        </p:spPr>
      </p:pic>
    </p:spTree>
    <p:extLst>
      <p:ext uri="{BB962C8B-B14F-4D97-AF65-F5344CB8AC3E}">
        <p14:creationId xmlns:p14="http://schemas.microsoft.com/office/powerpoint/2010/main" val="3097068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A2C2F32-D8B0-48A8-1D45-3053BF32C5AA}"/>
              </a:ext>
            </a:extLst>
          </p:cNvPr>
          <p:cNvPicPr>
            <a:picLocks noChangeAspect="1"/>
          </p:cNvPicPr>
          <p:nvPr userDrawn="1"/>
        </p:nvPicPr>
        <p:blipFill rotWithShape="1">
          <a:blip r:embed="rId21">
            <a:extLst>
              <a:ext uri="{28A0092B-C50C-407E-A947-70E740481C1C}">
                <a14:useLocalDpi xmlns:a14="http://schemas.microsoft.com/office/drawing/2010/main" val="0"/>
              </a:ext>
            </a:extLst>
          </a:blip>
          <a:srcRect t="72505"/>
          <a:stretch/>
        </p:blipFill>
        <p:spPr>
          <a:xfrm rot="16200000">
            <a:off x="10640363" y="5306369"/>
            <a:ext cx="2568971" cy="305694"/>
          </a:xfrm>
          <a:prstGeom prst="rect">
            <a:avLst/>
          </a:prstGeom>
        </p:spPr>
      </p:pic>
    </p:spTree>
    <p:extLst>
      <p:ext uri="{BB962C8B-B14F-4D97-AF65-F5344CB8AC3E}">
        <p14:creationId xmlns:p14="http://schemas.microsoft.com/office/powerpoint/2010/main" val="580465908"/>
      </p:ext>
    </p:extLst>
  </p:cSld>
  <p:clrMap bg1="lt1" tx1="dk1" bg2="lt2" tx2="dk2" accent1="accent1" accent2="accent2" accent3="accent3" accent4="accent4" accent5="accent5" accent6="accent6" hlink="hlink" folHlink="folHlink"/>
  <p:sldLayoutIdLst>
    <p:sldLayoutId id="2147483867" r:id="rId1"/>
    <p:sldLayoutId id="2147483881" r:id="rId2"/>
    <p:sldLayoutId id="2147483898" r:id="rId3"/>
    <p:sldLayoutId id="2147483897" r:id="rId4"/>
    <p:sldLayoutId id="2147483882" r:id="rId5"/>
    <p:sldLayoutId id="2147483842" r:id="rId6"/>
    <p:sldLayoutId id="2147483840" r:id="rId7"/>
    <p:sldLayoutId id="2147483884" r:id="rId8"/>
    <p:sldLayoutId id="2147483883" r:id="rId9"/>
    <p:sldLayoutId id="2147483877" r:id="rId10"/>
    <p:sldLayoutId id="2147483841" r:id="rId11"/>
    <p:sldLayoutId id="2147483885" r:id="rId12"/>
    <p:sldLayoutId id="2147483886" r:id="rId13"/>
    <p:sldLayoutId id="2147483878" r:id="rId14"/>
    <p:sldLayoutId id="2147483861" r:id="rId15"/>
    <p:sldLayoutId id="2147483899" r:id="rId16"/>
    <p:sldLayoutId id="2147483833" r:id="rId17"/>
    <p:sldLayoutId id="2147483847" r:id="rId18"/>
    <p:sldLayoutId id="2147483853"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hyperlink" Target="https://www.facebook.com/people/Digifabseu/61560517612358/" TargetMode="External"/><Relationship Id="rId2" Type="http://schemas.openxmlformats.org/officeDocument/2006/relationships/notesSlide" Target="../notesSlides/notesSlide8.xml"/><Relationship Id="rId1" Type="http://schemas.openxmlformats.org/officeDocument/2006/relationships/slideLayout" Target="../slideLayouts/slideLayout19.xml"/><Relationship Id="rId6" Type="http://schemas.openxmlformats.org/officeDocument/2006/relationships/hyperlink" Target="https://www.instagram.com/digifabseu/" TargetMode="External"/><Relationship Id="rId5" Type="http://schemas.openxmlformats.org/officeDocument/2006/relationships/hyperlink" Target="https://www.linkedin.com/company/digifabseu/"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8FBA5E7B-8C8B-BC24-8E3E-C322F6CBBD1D}"/>
              </a:ext>
            </a:extLst>
          </p:cNvPr>
          <p:cNvPicPr>
            <a:picLocks noGrp="1" noChangeAspect="1"/>
          </p:cNvPicPr>
          <p:nvPr>
            <p:ph type="pic" sz="quarter" idx="4294967295"/>
          </p:nvPr>
        </p:nvPicPr>
        <p:blipFill>
          <a:blip r:embed="rId3"/>
          <a:srcRect t="28571" b="28571"/>
          <a:stretch/>
        </p:blipFill>
        <p:spPr>
          <a:xfrm>
            <a:off x="0" y="2218804"/>
            <a:ext cx="12192000" cy="3485183"/>
          </a:xfrm>
          <a:custGeom>
            <a:avLst/>
            <a:gdLst>
              <a:gd name="connsiteX0" fmla="*/ 0 w 12192000"/>
              <a:gd name="connsiteY0" fmla="*/ 0 h 3485183"/>
              <a:gd name="connsiteX1" fmla="*/ 12192000 w 12192000"/>
              <a:gd name="connsiteY1" fmla="*/ 0 h 3485183"/>
              <a:gd name="connsiteX2" fmla="*/ 12192000 w 12192000"/>
              <a:gd name="connsiteY2" fmla="*/ 44559 h 3485183"/>
              <a:gd name="connsiteX3" fmla="*/ 12192000 w 12192000"/>
              <a:gd name="connsiteY3" fmla="*/ 2542089 h 3485183"/>
              <a:gd name="connsiteX4" fmla="*/ 12192000 w 12192000"/>
              <a:gd name="connsiteY4" fmla="*/ 3485183 h 3485183"/>
              <a:gd name="connsiteX5" fmla="*/ 4883406 w 12192000"/>
              <a:gd name="connsiteY5" fmla="*/ 3485183 h 3485183"/>
              <a:gd name="connsiteX6" fmla="*/ 4883406 w 12192000"/>
              <a:gd name="connsiteY6" fmla="*/ 2542089 h 3485183"/>
              <a:gd name="connsiteX7" fmla="*/ 4883406 w 12192000"/>
              <a:gd name="connsiteY7" fmla="*/ 1567389 h 3485183"/>
              <a:gd name="connsiteX8" fmla="*/ 0 w 12192000"/>
              <a:gd name="connsiteY8" fmla="*/ 1567389 h 3485183"/>
              <a:gd name="connsiteX9" fmla="*/ 0 w 12192000"/>
              <a:gd name="connsiteY9" fmla="*/ 624295 h 3485183"/>
              <a:gd name="connsiteX10" fmla="*/ 0 w 12192000"/>
              <a:gd name="connsiteY10" fmla="*/ 44559 h 3485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485183">
                <a:moveTo>
                  <a:pt x="0" y="0"/>
                </a:moveTo>
                <a:lnTo>
                  <a:pt x="12192000" y="0"/>
                </a:lnTo>
                <a:lnTo>
                  <a:pt x="12192000" y="44559"/>
                </a:lnTo>
                <a:lnTo>
                  <a:pt x="12192000" y="2542089"/>
                </a:lnTo>
                <a:lnTo>
                  <a:pt x="12192000" y="3485183"/>
                </a:lnTo>
                <a:lnTo>
                  <a:pt x="4883406" y="3485183"/>
                </a:lnTo>
                <a:lnTo>
                  <a:pt x="4883406" y="2542089"/>
                </a:lnTo>
                <a:lnTo>
                  <a:pt x="4883406" y="1567389"/>
                </a:lnTo>
                <a:lnTo>
                  <a:pt x="0" y="1567389"/>
                </a:lnTo>
                <a:lnTo>
                  <a:pt x="0" y="624295"/>
                </a:lnTo>
                <a:lnTo>
                  <a:pt x="0" y="44559"/>
                </a:lnTo>
                <a:close/>
              </a:path>
            </a:pathLst>
          </a:custGeom>
        </p:spPr>
      </p:pic>
      <p:sp>
        <p:nvSpPr>
          <p:cNvPr id="27" name="Rectangle 26">
            <a:extLst>
              <a:ext uri="{FF2B5EF4-FFF2-40B4-BE49-F238E27FC236}">
                <a16:creationId xmlns:a16="http://schemas.microsoft.com/office/drawing/2014/main" id="{99497C1B-B593-0A46-5D9E-2FB78AA921C2}"/>
              </a:ext>
            </a:extLst>
          </p:cNvPr>
          <p:cNvSpPr/>
          <p:nvPr/>
        </p:nvSpPr>
        <p:spPr>
          <a:xfrm>
            <a:off x="1902694" y="3700462"/>
            <a:ext cx="7767832" cy="698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28" name="TextBox 27">
            <a:extLst>
              <a:ext uri="{FF2B5EF4-FFF2-40B4-BE49-F238E27FC236}">
                <a16:creationId xmlns:a16="http://schemas.microsoft.com/office/drawing/2014/main" id="{373DC257-EF49-02BB-E048-4BF67B408B01}"/>
              </a:ext>
            </a:extLst>
          </p:cNvPr>
          <p:cNvSpPr txBox="1"/>
          <p:nvPr/>
        </p:nvSpPr>
        <p:spPr>
          <a:xfrm>
            <a:off x="2086715" y="3752760"/>
            <a:ext cx="4958602" cy="646331"/>
          </a:xfrm>
          <a:prstGeom prst="rect">
            <a:avLst/>
          </a:prstGeom>
          <a:noFill/>
        </p:spPr>
        <p:txBody>
          <a:bodyPr wrap="none" rtlCol="0">
            <a:spAutoFit/>
          </a:bodyPr>
          <a:lstStyle/>
          <a:p>
            <a:r>
              <a:rPr sz="3600" b="1" dirty="0">
                <a:solidFill>
                  <a:srgbClr val="F58220"/>
                </a:solidFill>
                <a:latin typeface="Calibri" panose="020F0502020204030204" pitchFamily="34" charset="0"/>
                <a:cs typeface="Calibri" panose="020F0502020204030204" pitchFamily="34" charset="0"/>
              </a:rPr>
              <a:t>Challenges of F&amp;B Sector</a:t>
            </a:r>
          </a:p>
        </p:txBody>
      </p:sp>
      <p:grpSp>
        <p:nvGrpSpPr>
          <p:cNvPr id="5" name="Group 4">
            <a:extLst>
              <a:ext uri="{FF2B5EF4-FFF2-40B4-BE49-F238E27FC236}">
                <a16:creationId xmlns:a16="http://schemas.microsoft.com/office/drawing/2014/main" id="{BBF4CDFC-CC4F-E9E4-5B36-8C5B6F59FDB8}"/>
              </a:ext>
            </a:extLst>
          </p:cNvPr>
          <p:cNvGrpSpPr/>
          <p:nvPr/>
        </p:nvGrpSpPr>
        <p:grpSpPr>
          <a:xfrm rot="20663724">
            <a:off x="-264485" y="1680306"/>
            <a:ext cx="3195166" cy="2345722"/>
            <a:chOff x="-3210224" y="5270177"/>
            <a:chExt cx="620531" cy="455561"/>
          </a:xfrm>
        </p:grpSpPr>
        <p:sp>
          <p:nvSpPr>
            <p:cNvPr id="7" name="Freeform 6">
              <a:extLst>
                <a:ext uri="{FF2B5EF4-FFF2-40B4-BE49-F238E27FC236}">
                  <a16:creationId xmlns:a16="http://schemas.microsoft.com/office/drawing/2014/main" id="{CD992D19-E5D8-9551-1D93-1B7FD87E4AD9}"/>
                </a:ext>
              </a:extLst>
            </p:cNvPr>
            <p:cNvSpPr/>
            <p:nvPr/>
          </p:nvSpPr>
          <p:spPr>
            <a:xfrm>
              <a:off x="-2660121" y="5289158"/>
              <a:ext cx="70428" cy="72130"/>
            </a:xfrm>
            <a:custGeom>
              <a:avLst/>
              <a:gdLst>
                <a:gd name="connsiteX0" fmla="*/ 0 w 70428"/>
                <a:gd name="connsiteY0" fmla="*/ 21829 h 72130"/>
                <a:gd name="connsiteX1" fmla="*/ 70428 w 70428"/>
                <a:gd name="connsiteY1" fmla="*/ 0 h 72130"/>
                <a:gd name="connsiteX2" fmla="*/ 53297 w 70428"/>
                <a:gd name="connsiteY2" fmla="*/ 72131 h 72130"/>
              </a:gdLst>
              <a:ahLst/>
              <a:cxnLst>
                <a:cxn ang="0">
                  <a:pos x="connsiteX0" y="connsiteY0"/>
                </a:cxn>
                <a:cxn ang="0">
                  <a:pos x="connsiteX1" y="connsiteY1"/>
                </a:cxn>
                <a:cxn ang="0">
                  <a:pos x="connsiteX2" y="connsiteY2"/>
                </a:cxn>
              </a:cxnLst>
              <a:rect l="l" t="t" r="r" b="b"/>
              <a:pathLst>
                <a:path w="70428" h="72130">
                  <a:moveTo>
                    <a:pt x="0" y="21829"/>
                  </a:moveTo>
                  <a:lnTo>
                    <a:pt x="70428" y="0"/>
                  </a:lnTo>
                  <a:lnTo>
                    <a:pt x="53297" y="72131"/>
                  </a:lnTo>
                  <a:close/>
                </a:path>
              </a:pathLst>
            </a:custGeom>
            <a:solidFill>
              <a:srgbClr val="0080AA"/>
            </a:solidFill>
            <a:ln w="9502" cap="flat">
              <a:noFill/>
              <a:prstDash val="solid"/>
              <a:miter/>
            </a:ln>
          </p:spPr>
          <p:txBody>
            <a:bodyPr rtlCol="0" anchor="ctr"/>
            <a:lstStyle/>
            <a:p>
              <a:endParaRPr lang="en-US" dirty="0"/>
            </a:p>
          </p:txBody>
        </p:sp>
        <p:sp>
          <p:nvSpPr>
            <p:cNvPr id="8" name="Freeform 7">
              <a:extLst>
                <a:ext uri="{FF2B5EF4-FFF2-40B4-BE49-F238E27FC236}">
                  <a16:creationId xmlns:a16="http://schemas.microsoft.com/office/drawing/2014/main" id="{5B54B6BA-DB1B-BE96-C93C-640141420CB2}"/>
                </a:ext>
              </a:extLst>
            </p:cNvPr>
            <p:cNvSpPr/>
            <p:nvPr/>
          </p:nvSpPr>
          <p:spPr>
            <a:xfrm>
              <a:off x="-3210224" y="5637473"/>
              <a:ext cx="91366" cy="88265"/>
            </a:xfrm>
            <a:custGeom>
              <a:avLst/>
              <a:gdLst>
                <a:gd name="connsiteX0" fmla="*/ 31407 w 91366"/>
                <a:gd name="connsiteY0" fmla="*/ 88265 h 88265"/>
                <a:gd name="connsiteX1" fmla="*/ 0 w 91366"/>
                <a:gd name="connsiteY1" fmla="*/ 0 h 88265"/>
                <a:gd name="connsiteX2" fmla="*/ 91367 w 91366"/>
                <a:gd name="connsiteY2" fmla="*/ 17084 h 88265"/>
              </a:gdLst>
              <a:ahLst/>
              <a:cxnLst>
                <a:cxn ang="0">
                  <a:pos x="connsiteX0" y="connsiteY0"/>
                </a:cxn>
                <a:cxn ang="0">
                  <a:pos x="connsiteX1" y="connsiteY1"/>
                </a:cxn>
                <a:cxn ang="0">
                  <a:pos x="connsiteX2" y="connsiteY2"/>
                </a:cxn>
              </a:cxnLst>
              <a:rect l="l" t="t" r="r" b="b"/>
              <a:pathLst>
                <a:path w="91366" h="88265">
                  <a:moveTo>
                    <a:pt x="31407" y="88265"/>
                  </a:moveTo>
                  <a:lnTo>
                    <a:pt x="0" y="0"/>
                  </a:lnTo>
                  <a:lnTo>
                    <a:pt x="91367" y="17084"/>
                  </a:lnTo>
                  <a:close/>
                </a:path>
              </a:pathLst>
            </a:custGeom>
            <a:solidFill>
              <a:srgbClr val="EF4D84"/>
            </a:solidFill>
            <a:ln w="9502" cap="flat">
              <a:noFill/>
              <a:prstDash val="solid"/>
              <a:miter/>
            </a:ln>
          </p:spPr>
          <p:txBody>
            <a:bodyPr rtlCol="0" anchor="ctr"/>
            <a:lstStyle/>
            <a:p>
              <a:endParaRPr lang="en-US" dirty="0"/>
            </a:p>
          </p:txBody>
        </p:sp>
        <p:sp>
          <p:nvSpPr>
            <p:cNvPr id="10" name="Freeform 9">
              <a:extLst>
                <a:ext uri="{FF2B5EF4-FFF2-40B4-BE49-F238E27FC236}">
                  <a16:creationId xmlns:a16="http://schemas.microsoft.com/office/drawing/2014/main" id="{CED6A01F-F8BF-F7A8-ECD2-1AC1251F5339}"/>
                </a:ext>
              </a:extLst>
            </p:cNvPr>
            <p:cNvSpPr/>
            <p:nvPr/>
          </p:nvSpPr>
          <p:spPr>
            <a:xfrm>
              <a:off x="-2801930" y="5533073"/>
              <a:ext cx="70428" cy="79723"/>
            </a:xfrm>
            <a:custGeom>
              <a:avLst/>
              <a:gdLst>
                <a:gd name="connsiteX0" fmla="*/ 1903 w 70428"/>
                <a:gd name="connsiteY0" fmla="*/ 79723 h 79723"/>
                <a:gd name="connsiteX1" fmla="*/ 0 w 70428"/>
                <a:gd name="connsiteY1" fmla="*/ 0 h 79723"/>
                <a:gd name="connsiteX2" fmla="*/ 70428 w 70428"/>
                <a:gd name="connsiteY2" fmla="*/ 37963 h 79723"/>
              </a:gdLst>
              <a:ahLst/>
              <a:cxnLst>
                <a:cxn ang="0">
                  <a:pos x="connsiteX0" y="connsiteY0"/>
                </a:cxn>
                <a:cxn ang="0">
                  <a:pos x="connsiteX1" y="connsiteY1"/>
                </a:cxn>
                <a:cxn ang="0">
                  <a:pos x="connsiteX2" y="connsiteY2"/>
                </a:cxn>
              </a:cxnLst>
              <a:rect l="l" t="t" r="r" b="b"/>
              <a:pathLst>
                <a:path w="70428" h="79723">
                  <a:moveTo>
                    <a:pt x="1903" y="79723"/>
                  </a:moveTo>
                  <a:lnTo>
                    <a:pt x="0" y="0"/>
                  </a:lnTo>
                  <a:lnTo>
                    <a:pt x="70428" y="37963"/>
                  </a:lnTo>
                  <a:close/>
                </a:path>
              </a:pathLst>
            </a:custGeom>
            <a:solidFill>
              <a:srgbClr val="FAA61A"/>
            </a:solidFill>
            <a:ln w="9502" cap="flat">
              <a:noFill/>
              <a:prstDash val="solid"/>
              <a:miter/>
            </a:ln>
          </p:spPr>
          <p:txBody>
            <a:bodyPr rtlCol="0" anchor="ctr"/>
            <a:lstStyle/>
            <a:p>
              <a:endParaRPr lang="en-US" dirty="0"/>
            </a:p>
          </p:txBody>
        </p:sp>
        <p:sp>
          <p:nvSpPr>
            <p:cNvPr id="11" name="Freeform 10">
              <a:extLst>
                <a:ext uri="{FF2B5EF4-FFF2-40B4-BE49-F238E27FC236}">
                  <a16:creationId xmlns:a16="http://schemas.microsoft.com/office/drawing/2014/main" id="{776F05D8-03C7-E0AE-6B22-B264B8922BE0}"/>
                </a:ext>
              </a:extLst>
            </p:cNvPr>
            <p:cNvSpPr/>
            <p:nvPr/>
          </p:nvSpPr>
          <p:spPr>
            <a:xfrm>
              <a:off x="-3026539" y="5517888"/>
              <a:ext cx="92318" cy="152802"/>
            </a:xfrm>
            <a:custGeom>
              <a:avLst/>
              <a:gdLst>
                <a:gd name="connsiteX0" fmla="*/ 85656 w 92318"/>
                <a:gd name="connsiteY0" fmla="*/ 0 h 152802"/>
                <a:gd name="connsiteX1" fmla="*/ 92318 w 92318"/>
                <a:gd name="connsiteY1" fmla="*/ 152803 h 152802"/>
                <a:gd name="connsiteX2" fmla="*/ 0 w 92318"/>
                <a:gd name="connsiteY2" fmla="*/ 127177 h 152802"/>
              </a:gdLst>
              <a:ahLst/>
              <a:cxnLst>
                <a:cxn ang="0">
                  <a:pos x="connsiteX0" y="connsiteY0"/>
                </a:cxn>
                <a:cxn ang="0">
                  <a:pos x="connsiteX1" y="connsiteY1"/>
                </a:cxn>
                <a:cxn ang="0">
                  <a:pos x="connsiteX2" y="connsiteY2"/>
                </a:cxn>
              </a:cxnLst>
              <a:rect l="l" t="t" r="r" b="b"/>
              <a:pathLst>
                <a:path w="92318" h="152802">
                  <a:moveTo>
                    <a:pt x="85656" y="0"/>
                  </a:moveTo>
                  <a:lnTo>
                    <a:pt x="92318" y="152803"/>
                  </a:lnTo>
                  <a:lnTo>
                    <a:pt x="0" y="127177"/>
                  </a:lnTo>
                  <a:close/>
                </a:path>
              </a:pathLst>
            </a:custGeom>
            <a:solidFill>
              <a:srgbClr val="FFD400"/>
            </a:solidFill>
            <a:ln w="9502" cap="flat">
              <a:noFill/>
              <a:prstDash val="solid"/>
              <a:miter/>
            </a:ln>
          </p:spPr>
          <p:txBody>
            <a:bodyPr rtlCol="0" anchor="ctr"/>
            <a:lstStyle/>
            <a:p>
              <a:endParaRPr lang="en-US" dirty="0"/>
            </a:p>
          </p:txBody>
        </p:sp>
        <p:sp>
          <p:nvSpPr>
            <p:cNvPr id="12" name="Freeform 11">
              <a:extLst>
                <a:ext uri="{FF2B5EF4-FFF2-40B4-BE49-F238E27FC236}">
                  <a16:creationId xmlns:a16="http://schemas.microsoft.com/office/drawing/2014/main" id="{4F8D9B58-1916-B3E3-0FFF-B56AF3AED924}"/>
                </a:ext>
              </a:extLst>
            </p:cNvPr>
            <p:cNvSpPr/>
            <p:nvPr/>
          </p:nvSpPr>
          <p:spPr>
            <a:xfrm>
              <a:off x="-3179769" y="5490365"/>
              <a:ext cx="82800" cy="83519"/>
            </a:xfrm>
            <a:custGeom>
              <a:avLst/>
              <a:gdLst>
                <a:gd name="connsiteX0" fmla="*/ 0 w 82800"/>
                <a:gd name="connsiteY0" fmla="*/ 0 h 83519"/>
                <a:gd name="connsiteX1" fmla="*/ 82801 w 82800"/>
                <a:gd name="connsiteY1" fmla="*/ 42709 h 83519"/>
                <a:gd name="connsiteX2" fmla="*/ 40925 w 82800"/>
                <a:gd name="connsiteY2" fmla="*/ 83520 h 83519"/>
              </a:gdLst>
              <a:ahLst/>
              <a:cxnLst>
                <a:cxn ang="0">
                  <a:pos x="connsiteX0" y="connsiteY0"/>
                </a:cxn>
                <a:cxn ang="0">
                  <a:pos x="connsiteX1" y="connsiteY1"/>
                </a:cxn>
                <a:cxn ang="0">
                  <a:pos x="connsiteX2" y="connsiteY2"/>
                </a:cxn>
              </a:cxnLst>
              <a:rect l="l" t="t" r="r" b="b"/>
              <a:pathLst>
                <a:path w="82800" h="83519">
                  <a:moveTo>
                    <a:pt x="0" y="0"/>
                  </a:moveTo>
                  <a:lnTo>
                    <a:pt x="82801" y="42709"/>
                  </a:lnTo>
                  <a:lnTo>
                    <a:pt x="40925" y="83520"/>
                  </a:lnTo>
                  <a:close/>
                </a:path>
              </a:pathLst>
            </a:custGeom>
            <a:solidFill>
              <a:srgbClr val="00AAD3"/>
            </a:solidFill>
            <a:ln w="9502" cap="flat">
              <a:noFill/>
              <a:prstDash val="solid"/>
              <a:miter/>
            </a:ln>
          </p:spPr>
          <p:txBody>
            <a:bodyPr rtlCol="0" anchor="ctr"/>
            <a:lstStyle/>
            <a:p>
              <a:endParaRPr lang="en-US" dirty="0"/>
            </a:p>
          </p:txBody>
        </p:sp>
        <p:sp>
          <p:nvSpPr>
            <p:cNvPr id="13" name="Freeform 12">
              <a:extLst>
                <a:ext uri="{FF2B5EF4-FFF2-40B4-BE49-F238E27FC236}">
                  <a16:creationId xmlns:a16="http://schemas.microsoft.com/office/drawing/2014/main" id="{29B8856A-3408-757C-1153-8720D5B95AAC}"/>
                </a:ext>
              </a:extLst>
            </p:cNvPr>
            <p:cNvSpPr/>
            <p:nvPr/>
          </p:nvSpPr>
          <p:spPr>
            <a:xfrm>
              <a:off x="-2778136" y="5270177"/>
              <a:ext cx="81849" cy="91112"/>
            </a:xfrm>
            <a:custGeom>
              <a:avLst/>
              <a:gdLst>
                <a:gd name="connsiteX0" fmla="*/ 81849 w 81849"/>
                <a:gd name="connsiteY0" fmla="*/ 91112 h 91112"/>
                <a:gd name="connsiteX1" fmla="*/ 0 w 81849"/>
                <a:gd name="connsiteY1" fmla="*/ 37963 h 91112"/>
                <a:gd name="connsiteX2" fmla="*/ 47587 w 81849"/>
                <a:gd name="connsiteY2" fmla="*/ 0 h 91112"/>
              </a:gdLst>
              <a:ahLst/>
              <a:cxnLst>
                <a:cxn ang="0">
                  <a:pos x="connsiteX0" y="connsiteY0"/>
                </a:cxn>
                <a:cxn ang="0">
                  <a:pos x="connsiteX1" y="connsiteY1"/>
                </a:cxn>
                <a:cxn ang="0">
                  <a:pos x="connsiteX2" y="connsiteY2"/>
                </a:cxn>
              </a:cxnLst>
              <a:rect l="l" t="t" r="r" b="b"/>
              <a:pathLst>
                <a:path w="81849" h="91112">
                  <a:moveTo>
                    <a:pt x="81849" y="91112"/>
                  </a:moveTo>
                  <a:lnTo>
                    <a:pt x="0" y="37963"/>
                  </a:lnTo>
                  <a:lnTo>
                    <a:pt x="47587" y="0"/>
                  </a:lnTo>
                  <a:close/>
                </a:path>
              </a:pathLst>
            </a:custGeom>
            <a:solidFill>
              <a:srgbClr val="C93360"/>
            </a:solidFill>
            <a:ln w="9502" cap="flat">
              <a:noFill/>
              <a:prstDash val="solid"/>
              <a:miter/>
            </a:ln>
          </p:spPr>
          <p:txBody>
            <a:bodyPr rtlCol="0" anchor="ctr"/>
            <a:lstStyle/>
            <a:p>
              <a:endParaRPr lang="en-US" dirty="0"/>
            </a:p>
          </p:txBody>
        </p:sp>
      </p:grpSp>
      <p:sp>
        <p:nvSpPr>
          <p:cNvPr id="2" name="Rectangle 26">
            <a:extLst>
              <a:ext uri="{FF2B5EF4-FFF2-40B4-BE49-F238E27FC236}">
                <a16:creationId xmlns:a16="http://schemas.microsoft.com/office/drawing/2014/main" id="{F45D26B1-A39B-7D2D-3483-CC57AFB481B8}"/>
              </a:ext>
            </a:extLst>
          </p:cNvPr>
          <p:cNvSpPr/>
          <p:nvPr/>
        </p:nvSpPr>
        <p:spPr>
          <a:xfrm>
            <a:off x="1902692" y="4611243"/>
            <a:ext cx="9887071" cy="698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3" name="TextBox 27">
            <a:extLst>
              <a:ext uri="{FF2B5EF4-FFF2-40B4-BE49-F238E27FC236}">
                <a16:creationId xmlns:a16="http://schemas.microsoft.com/office/drawing/2014/main" id="{285B0EF4-A1D1-8E80-741D-A872504DA6E1}"/>
              </a:ext>
            </a:extLst>
          </p:cNvPr>
          <p:cNvSpPr txBox="1"/>
          <p:nvPr/>
        </p:nvSpPr>
        <p:spPr>
          <a:xfrm>
            <a:off x="2012399" y="4545058"/>
            <a:ext cx="9574997" cy="646331"/>
          </a:xfrm>
          <a:prstGeom prst="rect">
            <a:avLst/>
          </a:prstGeom>
          <a:noFill/>
        </p:spPr>
        <p:txBody>
          <a:bodyPr wrap="square" rtlCol="0">
            <a:spAutoFit/>
          </a:bodyPr>
          <a:lstStyle/>
          <a:p>
            <a:r>
              <a:rPr sz="3600" b="1" dirty="0">
                <a:solidFill>
                  <a:srgbClr val="F58220"/>
                </a:solidFill>
                <a:latin typeface="Calibri" panose="020F0502020204030204" pitchFamily="34" charset="0"/>
                <a:cs typeface="Calibri" panose="020F0502020204030204" pitchFamily="34" charset="0"/>
              </a:rPr>
              <a:t>Digital responses and barriers for F&amp;B SMEs</a:t>
            </a:r>
          </a:p>
        </p:txBody>
      </p:sp>
    </p:spTree>
    <p:extLst>
      <p:ext uri="{BB962C8B-B14F-4D97-AF65-F5344CB8AC3E}">
        <p14:creationId xmlns:p14="http://schemas.microsoft.com/office/powerpoint/2010/main" val="2445639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C1D48"/>
        </a:solidFill>
        <a:effectLst/>
      </p:bgPr>
    </p:bg>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txBody>
          <a:bodyPr/>
          <a:lstStyle/>
          <a:p>
            <a:endParaRPr lang="en-GB"/>
          </a:p>
        </p:txBody>
      </p:sp>
      <p:sp>
        <p:nvSpPr>
          <p:cNvPr id="3" name="Rectangle 2"/>
          <p:cNvSpPr/>
          <p:nvPr/>
        </p:nvSpPr>
        <p:spPr>
          <a:xfrm>
            <a:off x="457200" y="502920"/>
            <a:ext cx="11228832" cy="5806440"/>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Isosceles Triangle 3"/>
          <p:cNvSpPr/>
          <p:nvPr/>
        </p:nvSpPr>
        <p:spPr>
          <a:xfrm rot="10800000">
            <a:off x="10652760" y="45720"/>
            <a:ext cx="411480" cy="411480"/>
          </a:xfrm>
          <a:prstGeom prst="triangle">
            <a:avLst/>
          </a:prstGeom>
          <a:solidFill>
            <a:srgbClr val="009EAE"/>
          </a:solidFill>
          <a:ln>
            <a:solidFill>
              <a:srgbClr val="009EA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Isosceles Triangle 4"/>
          <p:cNvSpPr/>
          <p:nvPr/>
        </p:nvSpPr>
        <p:spPr>
          <a:xfrm rot="10800000">
            <a:off x="11109960" y="45720"/>
            <a:ext cx="411480" cy="411480"/>
          </a:xfrm>
          <a:prstGeom prst="triangle">
            <a:avLst/>
          </a:prstGeom>
          <a:solidFill>
            <a:srgbClr val="E23778"/>
          </a:solidFill>
          <a:ln>
            <a:solidFill>
              <a:srgbClr val="E2377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Isosceles Triangle 5"/>
          <p:cNvSpPr/>
          <p:nvPr/>
        </p:nvSpPr>
        <p:spPr>
          <a:xfrm rot="5400000">
            <a:off x="11384280" y="960120"/>
            <a:ext cx="502920" cy="502920"/>
          </a:xfrm>
          <a:prstGeom prst="triangle">
            <a:avLst/>
          </a:prstGeom>
          <a:solidFill>
            <a:srgbClr val="FFC20F"/>
          </a:solidFill>
          <a:ln>
            <a:solidFill>
              <a:srgbClr val="FFC20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Isosceles Triangle 6"/>
          <p:cNvSpPr/>
          <p:nvPr/>
        </p:nvSpPr>
        <p:spPr>
          <a:xfrm rot="16200000">
            <a:off x="10835640" y="914400"/>
            <a:ext cx="438912" cy="438912"/>
          </a:xfrm>
          <a:prstGeom prst="triangle">
            <a:avLst/>
          </a:prstGeom>
          <a:solidFill>
            <a:srgbClr val="F48220"/>
          </a:solidFill>
          <a:ln>
            <a:solidFill>
              <a:srgbClr val="F48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85800" y="749808"/>
            <a:ext cx="10149840" cy="502920"/>
          </a:xfrm>
          <a:prstGeom prst="rect">
            <a:avLst/>
          </a:prstGeom>
          <a:noFill/>
        </p:spPr>
        <p:txBody>
          <a:bodyPr wrap="square" lIns="18288" tIns="18288" rIns="18288" bIns="18288">
            <a:noAutofit/>
          </a:bodyPr>
          <a:lstStyle/>
          <a:p>
            <a:r>
              <a:rPr sz="2800" b="1">
                <a:solidFill>
                  <a:srgbClr val="009EAE"/>
                </a:solidFill>
                <a:latin typeface="Arial"/>
              </a:rPr>
              <a:t>Digital Responses: Start from the Problem</a:t>
            </a:r>
          </a:p>
        </p:txBody>
      </p:sp>
      <p:sp>
        <p:nvSpPr>
          <p:cNvPr id="10" name="TextBox 9"/>
          <p:cNvSpPr txBox="1"/>
          <p:nvPr/>
        </p:nvSpPr>
        <p:spPr>
          <a:xfrm>
            <a:off x="777240" y="1783080"/>
            <a:ext cx="10149840" cy="3063240"/>
          </a:xfrm>
          <a:prstGeom prst="rect">
            <a:avLst/>
          </a:prstGeom>
          <a:noFill/>
        </p:spPr>
        <p:txBody>
          <a:bodyPr wrap="square" lIns="45720" tIns="18288" rIns="45720" bIns="18288">
            <a:noAutofit/>
          </a:bodyPr>
          <a:lstStyle/>
          <a:p>
            <a:pPr marL="342900" indent="-342900">
              <a:spcAft>
                <a:spcPts val="800"/>
              </a:spcAft>
              <a:buFont typeface="Arial" panose="020B0604020202020204" pitchFamily="34" charset="0"/>
              <a:buChar char="•"/>
              <a:defRPr sz="1900">
                <a:solidFill>
                  <a:srgbClr val="0C1D48"/>
                </a:solidFill>
              </a:defRPr>
            </a:pPr>
            <a:r>
              <a:rPr dirty="0"/>
              <a:t>Do not start with the tool. Start with the business problem, available data and implementation capacity.</a:t>
            </a:r>
          </a:p>
          <a:p>
            <a:pPr marL="342900" indent="-342900">
              <a:spcAft>
                <a:spcPts val="800"/>
              </a:spcAft>
              <a:buFont typeface="Arial" panose="020B0604020202020204" pitchFamily="34" charset="0"/>
              <a:buChar char="•"/>
              <a:defRPr sz="1900">
                <a:solidFill>
                  <a:srgbClr val="0C1D48"/>
                </a:solidFill>
              </a:defRPr>
            </a:pPr>
            <a:r>
              <a:rPr dirty="0"/>
              <a:t>AI/ML can support prediction, process </a:t>
            </a:r>
            <a:r>
              <a:rPr dirty="0" err="1"/>
              <a:t>optimisation</a:t>
            </a:r>
            <a:r>
              <a:rPr dirty="0"/>
              <a:t>, demand planning or waste reduction.</a:t>
            </a:r>
          </a:p>
          <a:p>
            <a:pPr marL="342900" indent="-342900">
              <a:spcAft>
                <a:spcPts val="800"/>
              </a:spcAft>
              <a:buFont typeface="Arial" panose="020B0604020202020204" pitchFamily="34" charset="0"/>
              <a:buChar char="•"/>
              <a:defRPr sz="1900">
                <a:solidFill>
                  <a:srgbClr val="0C1D48"/>
                </a:solidFill>
              </a:defRPr>
            </a:pPr>
            <a:r>
              <a:rPr dirty="0"/>
              <a:t>Blockchain can support traceability, transparency, recall management and trust between supply-chain actors.</a:t>
            </a:r>
          </a:p>
          <a:p>
            <a:pPr marL="342900" indent="-342900">
              <a:spcAft>
                <a:spcPts val="800"/>
              </a:spcAft>
              <a:buFont typeface="Arial" panose="020B0604020202020204" pitchFamily="34" charset="0"/>
              <a:buChar char="•"/>
              <a:defRPr sz="1900">
                <a:solidFill>
                  <a:srgbClr val="0C1D48"/>
                </a:solidFill>
              </a:defRPr>
            </a:pPr>
            <a:r>
              <a:rPr dirty="0"/>
              <a:t>For each SME case, ask: What problem are we solving, for whom, with what data and at what cost?</a:t>
            </a:r>
          </a:p>
        </p:txBody>
      </p:sp>
      <p:sp>
        <p:nvSpPr>
          <p:cNvPr id="11" name="Rounded Rectangle 10"/>
          <p:cNvSpPr/>
          <p:nvPr/>
        </p:nvSpPr>
        <p:spPr>
          <a:xfrm>
            <a:off x="868680" y="5166360"/>
            <a:ext cx="10241280" cy="685800"/>
          </a:xfrm>
          <a:prstGeom prst="roundRect">
            <a:avLst/>
          </a:prstGeom>
          <a:solidFill>
            <a:srgbClr val="E1F7F8"/>
          </a:solidFill>
          <a:ln>
            <a:solidFill>
              <a:srgbClr val="009EAE"/>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0C1D48"/>
                </a:solidFill>
              </a:rPr>
              <a:t>MOOC checkpoint: Choose one SME challenge and identify the smallest digital step that could be tested first.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20101-6B9E-7917-4AB5-A43E73C44C22}"/>
            </a:ext>
          </a:extLst>
        </p:cNvPr>
        <p:cNvGrpSpPr/>
        <p:nvPr/>
      </p:nvGrpSpPr>
      <p:grpSpPr>
        <a:xfrm>
          <a:off x="0" y="0"/>
          <a:ext cx="0" cy="0"/>
          <a:chOff x="0" y="0"/>
          <a:chExt cx="0" cy="0"/>
        </a:xfrm>
      </p:grpSpPr>
      <p:sp>
        <p:nvSpPr>
          <p:cNvPr id="5" name="Textplatzhalter 1">
            <a:extLst>
              <a:ext uri="{FF2B5EF4-FFF2-40B4-BE49-F238E27FC236}">
                <a16:creationId xmlns:a16="http://schemas.microsoft.com/office/drawing/2014/main" id="{C71384E3-2D90-682E-2AD1-011AFCEC05A6}"/>
              </a:ext>
            </a:extLst>
          </p:cNvPr>
          <p:cNvSpPr txBox="1">
            <a:spLocks/>
          </p:cNvSpPr>
          <p:nvPr/>
        </p:nvSpPr>
        <p:spPr>
          <a:xfrm>
            <a:off x="803256" y="681751"/>
            <a:ext cx="10052954" cy="80365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dirty="0">
                <a:solidFill>
                  <a:srgbClr val="00AAD3"/>
                </a:solidFill>
              </a:rPr>
              <a:t>Blockchain for Supply Chain Disruptions and Economic Pressures</a:t>
            </a:r>
          </a:p>
        </p:txBody>
      </p:sp>
      <p:graphicFrame>
        <p:nvGraphicFramePr>
          <p:cNvPr id="8" name="Diagram 7">
            <a:extLst>
              <a:ext uri="{FF2B5EF4-FFF2-40B4-BE49-F238E27FC236}">
                <a16:creationId xmlns:a16="http://schemas.microsoft.com/office/drawing/2014/main" id="{6973F337-F9C5-5C21-EC64-5B642C7E0337}"/>
              </a:ext>
            </a:extLst>
          </p:cNvPr>
          <p:cNvGraphicFramePr/>
          <p:nvPr>
            <p:extLst>
              <p:ext uri="{D42A27DB-BD31-4B8C-83A1-F6EECF244321}">
                <p14:modId xmlns:p14="http://schemas.microsoft.com/office/powerpoint/2010/main" val="2667261791"/>
              </p:ext>
            </p:extLst>
          </p:nvPr>
        </p:nvGraphicFramePr>
        <p:xfrm>
          <a:off x="1531533" y="1895325"/>
          <a:ext cx="9128934" cy="45131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ounded Rectangle 8"/>
          <p:cNvSpPr/>
          <p:nvPr/>
        </p:nvSpPr>
        <p:spPr>
          <a:xfrm>
            <a:off x="7086600" y="164592"/>
            <a:ext cx="4434840" cy="310896"/>
          </a:xfrm>
          <a:prstGeom prst="roundRect">
            <a:avLst/>
          </a:prstGeom>
          <a:solidFill>
            <a:srgbClr val="F48220"/>
          </a:solidFill>
          <a:ln>
            <a:solidFill>
              <a:srgbClr val="F48220"/>
            </a:solidFill>
          </a:ln>
        </p:spPr>
        <p:style>
          <a:lnRef idx="1">
            <a:schemeClr val="accent1"/>
          </a:lnRef>
          <a:fillRef idx="3">
            <a:schemeClr val="accent1"/>
          </a:fillRef>
          <a:effectRef idx="2">
            <a:schemeClr val="accent1"/>
          </a:effectRef>
          <a:fontRef idx="minor">
            <a:schemeClr val="lt1"/>
          </a:fontRef>
        </p:style>
        <p:txBody>
          <a:bodyPr lIns="73152" tIns="27432" rIns="73152" bIns="27432" rtlCol="0" anchor="ctr"/>
          <a:lstStyle/>
          <a:p>
            <a:pPr algn="ctr"/>
            <a:r>
              <a:rPr sz="1000" b="1">
                <a:solidFill>
                  <a:srgbClr val="FFFFFF"/>
                </a:solidFill>
                <a:latin typeface="Arial"/>
              </a:rPr>
              <a:t>DIGITAL APPLICATION EXAMPLE</a:t>
            </a:r>
          </a:p>
        </p:txBody>
      </p:sp>
    </p:spTree>
    <p:extLst>
      <p:ext uri="{BB962C8B-B14F-4D97-AF65-F5344CB8AC3E}">
        <p14:creationId xmlns:p14="http://schemas.microsoft.com/office/powerpoint/2010/main" val="3862823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1EC27-6EC3-A0CF-67AA-D6BBA01D052C}"/>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4EF3A75F-ADBD-3A65-49E9-9E44B28B9C47}"/>
              </a:ext>
            </a:extLst>
          </p:cNvPr>
          <p:cNvSpPr>
            <a:spLocks noGrp="1"/>
          </p:cNvSpPr>
          <p:nvPr>
            <p:ph type="body" sz="quarter" idx="16"/>
          </p:nvPr>
        </p:nvSpPr>
        <p:spPr>
          <a:xfrm>
            <a:off x="600999" y="835090"/>
            <a:ext cx="3125818" cy="2858796"/>
          </a:xfrm>
          <a:prstGeom prst="rect">
            <a:avLst/>
          </a:prstGeom>
        </p:spPr>
        <p:txBody>
          <a:bodyPr/>
          <a:lstStyle/>
          <a:p>
            <a:r>
              <a:rPr lang="en-US" b="1" dirty="0"/>
              <a:t>Challenge 2:</a:t>
            </a:r>
          </a:p>
          <a:p>
            <a:r>
              <a:rPr lang="en-US" b="1" dirty="0"/>
              <a:t>Sustainability and Climate Change</a:t>
            </a:r>
          </a:p>
        </p:txBody>
      </p:sp>
      <p:sp>
        <p:nvSpPr>
          <p:cNvPr id="3" name="Text Placeholder 2">
            <a:extLst>
              <a:ext uri="{FF2B5EF4-FFF2-40B4-BE49-F238E27FC236}">
                <a16:creationId xmlns:a16="http://schemas.microsoft.com/office/drawing/2014/main" id="{B5E3242E-244D-8B2F-5A55-0D1A40F70460}"/>
              </a:ext>
            </a:extLst>
          </p:cNvPr>
          <p:cNvSpPr>
            <a:spLocks noGrp="1"/>
          </p:cNvSpPr>
          <p:nvPr>
            <p:ph type="body" sz="quarter" idx="18"/>
          </p:nvPr>
        </p:nvSpPr>
        <p:spPr>
          <a:prstGeom prst="rect">
            <a:avLst/>
          </a:prstGeom>
        </p:spPr>
        <p:txBody>
          <a:bodyPr/>
          <a:lstStyle/>
          <a:p>
            <a:pPr marL="342900" indent="-342900">
              <a:lnSpc>
                <a:spcPct val="100000"/>
              </a:lnSpc>
              <a:buFont typeface="Arial" panose="020B0604020202020204" pitchFamily="34" charset="0"/>
              <a:buChar char="•"/>
            </a:pPr>
            <a:r>
              <a:rPr lang="en-US" sz="2800" dirty="0"/>
              <a:t>The food and beverage industry is a significant contributor to greenhouse gas emissions, especially through </a:t>
            </a:r>
            <a:r>
              <a:rPr lang="en-US" sz="2800" b="1" dirty="0"/>
              <a:t>livestock production</a:t>
            </a:r>
            <a:r>
              <a:rPr lang="en-US" sz="2800" dirty="0"/>
              <a:t>, which generates substantial amounts of methane. </a:t>
            </a:r>
          </a:p>
          <a:p>
            <a:pPr marL="342900" indent="-342900">
              <a:lnSpc>
                <a:spcPct val="100000"/>
              </a:lnSpc>
              <a:buFont typeface="Arial" panose="020B0604020202020204" pitchFamily="34" charset="0"/>
              <a:buChar char="•"/>
            </a:pPr>
            <a:r>
              <a:rPr lang="en-US" sz="2800" dirty="0"/>
              <a:t>At the same time, the sector is highly vulnerable to the impacts of climate change, such as </a:t>
            </a:r>
            <a:r>
              <a:rPr lang="en-US" sz="2800" b="1" dirty="0"/>
              <a:t>extreme weather events</a:t>
            </a:r>
            <a:r>
              <a:rPr lang="en-US" sz="2800" dirty="0"/>
              <a:t> that affect agricultural production and supply stability.​</a:t>
            </a:r>
          </a:p>
        </p:txBody>
      </p:sp>
      <p:grpSp>
        <p:nvGrpSpPr>
          <p:cNvPr id="5" name="Group 4">
            <a:extLst>
              <a:ext uri="{FF2B5EF4-FFF2-40B4-BE49-F238E27FC236}">
                <a16:creationId xmlns:a16="http://schemas.microsoft.com/office/drawing/2014/main" id="{70FDE65D-304A-E082-AF57-44D6580EF70F}"/>
              </a:ext>
            </a:extLst>
          </p:cNvPr>
          <p:cNvGrpSpPr/>
          <p:nvPr/>
        </p:nvGrpSpPr>
        <p:grpSpPr>
          <a:xfrm rot="806837">
            <a:off x="178214" y="5020704"/>
            <a:ext cx="2487098" cy="1825896"/>
            <a:chOff x="-3210224" y="5270177"/>
            <a:chExt cx="620531" cy="455561"/>
          </a:xfrm>
        </p:grpSpPr>
        <p:sp>
          <p:nvSpPr>
            <p:cNvPr id="6" name="Freeform 5">
              <a:extLst>
                <a:ext uri="{FF2B5EF4-FFF2-40B4-BE49-F238E27FC236}">
                  <a16:creationId xmlns:a16="http://schemas.microsoft.com/office/drawing/2014/main" id="{75D706BA-EFFA-7FD5-B681-1CD9023D4E54}"/>
                </a:ext>
              </a:extLst>
            </p:cNvPr>
            <p:cNvSpPr/>
            <p:nvPr/>
          </p:nvSpPr>
          <p:spPr>
            <a:xfrm>
              <a:off x="-2660121" y="5289158"/>
              <a:ext cx="70428" cy="72130"/>
            </a:xfrm>
            <a:custGeom>
              <a:avLst/>
              <a:gdLst>
                <a:gd name="connsiteX0" fmla="*/ 0 w 70428"/>
                <a:gd name="connsiteY0" fmla="*/ 21829 h 72130"/>
                <a:gd name="connsiteX1" fmla="*/ 70428 w 70428"/>
                <a:gd name="connsiteY1" fmla="*/ 0 h 72130"/>
                <a:gd name="connsiteX2" fmla="*/ 53297 w 70428"/>
                <a:gd name="connsiteY2" fmla="*/ 72131 h 72130"/>
              </a:gdLst>
              <a:ahLst/>
              <a:cxnLst>
                <a:cxn ang="0">
                  <a:pos x="connsiteX0" y="connsiteY0"/>
                </a:cxn>
                <a:cxn ang="0">
                  <a:pos x="connsiteX1" y="connsiteY1"/>
                </a:cxn>
                <a:cxn ang="0">
                  <a:pos x="connsiteX2" y="connsiteY2"/>
                </a:cxn>
              </a:cxnLst>
              <a:rect l="l" t="t" r="r" b="b"/>
              <a:pathLst>
                <a:path w="70428" h="72130">
                  <a:moveTo>
                    <a:pt x="0" y="21829"/>
                  </a:moveTo>
                  <a:lnTo>
                    <a:pt x="70428" y="0"/>
                  </a:lnTo>
                  <a:lnTo>
                    <a:pt x="53297" y="72131"/>
                  </a:lnTo>
                  <a:close/>
                </a:path>
              </a:pathLst>
            </a:custGeom>
            <a:solidFill>
              <a:srgbClr val="0080AA"/>
            </a:solidFill>
            <a:ln w="9502"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3D38C00D-B93D-52B6-D3A4-7C5C7B8A1872}"/>
                </a:ext>
              </a:extLst>
            </p:cNvPr>
            <p:cNvSpPr/>
            <p:nvPr/>
          </p:nvSpPr>
          <p:spPr>
            <a:xfrm>
              <a:off x="-3210224" y="5637473"/>
              <a:ext cx="91366" cy="88265"/>
            </a:xfrm>
            <a:custGeom>
              <a:avLst/>
              <a:gdLst>
                <a:gd name="connsiteX0" fmla="*/ 31407 w 91366"/>
                <a:gd name="connsiteY0" fmla="*/ 88265 h 88265"/>
                <a:gd name="connsiteX1" fmla="*/ 0 w 91366"/>
                <a:gd name="connsiteY1" fmla="*/ 0 h 88265"/>
                <a:gd name="connsiteX2" fmla="*/ 91367 w 91366"/>
                <a:gd name="connsiteY2" fmla="*/ 17084 h 88265"/>
              </a:gdLst>
              <a:ahLst/>
              <a:cxnLst>
                <a:cxn ang="0">
                  <a:pos x="connsiteX0" y="connsiteY0"/>
                </a:cxn>
                <a:cxn ang="0">
                  <a:pos x="connsiteX1" y="connsiteY1"/>
                </a:cxn>
                <a:cxn ang="0">
                  <a:pos x="connsiteX2" y="connsiteY2"/>
                </a:cxn>
              </a:cxnLst>
              <a:rect l="l" t="t" r="r" b="b"/>
              <a:pathLst>
                <a:path w="91366" h="88265">
                  <a:moveTo>
                    <a:pt x="31407" y="88265"/>
                  </a:moveTo>
                  <a:lnTo>
                    <a:pt x="0" y="0"/>
                  </a:lnTo>
                  <a:lnTo>
                    <a:pt x="91367" y="17084"/>
                  </a:lnTo>
                  <a:close/>
                </a:path>
              </a:pathLst>
            </a:custGeom>
            <a:solidFill>
              <a:srgbClr val="EF4D84"/>
            </a:solidFill>
            <a:ln w="9502"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2EA5B8A7-543A-A22A-953B-EF32C92D1827}"/>
                </a:ext>
              </a:extLst>
            </p:cNvPr>
            <p:cNvSpPr/>
            <p:nvPr/>
          </p:nvSpPr>
          <p:spPr>
            <a:xfrm>
              <a:off x="-2801930" y="5533073"/>
              <a:ext cx="70428" cy="79723"/>
            </a:xfrm>
            <a:custGeom>
              <a:avLst/>
              <a:gdLst>
                <a:gd name="connsiteX0" fmla="*/ 1903 w 70428"/>
                <a:gd name="connsiteY0" fmla="*/ 79723 h 79723"/>
                <a:gd name="connsiteX1" fmla="*/ 0 w 70428"/>
                <a:gd name="connsiteY1" fmla="*/ 0 h 79723"/>
                <a:gd name="connsiteX2" fmla="*/ 70428 w 70428"/>
                <a:gd name="connsiteY2" fmla="*/ 37963 h 79723"/>
              </a:gdLst>
              <a:ahLst/>
              <a:cxnLst>
                <a:cxn ang="0">
                  <a:pos x="connsiteX0" y="connsiteY0"/>
                </a:cxn>
                <a:cxn ang="0">
                  <a:pos x="connsiteX1" y="connsiteY1"/>
                </a:cxn>
                <a:cxn ang="0">
                  <a:pos x="connsiteX2" y="connsiteY2"/>
                </a:cxn>
              </a:cxnLst>
              <a:rect l="l" t="t" r="r" b="b"/>
              <a:pathLst>
                <a:path w="70428" h="79723">
                  <a:moveTo>
                    <a:pt x="1903" y="79723"/>
                  </a:moveTo>
                  <a:lnTo>
                    <a:pt x="0" y="0"/>
                  </a:lnTo>
                  <a:lnTo>
                    <a:pt x="70428" y="37963"/>
                  </a:lnTo>
                  <a:close/>
                </a:path>
              </a:pathLst>
            </a:custGeom>
            <a:solidFill>
              <a:srgbClr val="FAA61A"/>
            </a:solidFill>
            <a:ln w="9502"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6E0FC715-9C70-E17F-69AE-79FFC7FCFD04}"/>
                </a:ext>
              </a:extLst>
            </p:cNvPr>
            <p:cNvSpPr/>
            <p:nvPr/>
          </p:nvSpPr>
          <p:spPr>
            <a:xfrm>
              <a:off x="-3026539" y="5517888"/>
              <a:ext cx="92318" cy="152802"/>
            </a:xfrm>
            <a:custGeom>
              <a:avLst/>
              <a:gdLst>
                <a:gd name="connsiteX0" fmla="*/ 85656 w 92318"/>
                <a:gd name="connsiteY0" fmla="*/ 0 h 152802"/>
                <a:gd name="connsiteX1" fmla="*/ 92318 w 92318"/>
                <a:gd name="connsiteY1" fmla="*/ 152803 h 152802"/>
                <a:gd name="connsiteX2" fmla="*/ 0 w 92318"/>
                <a:gd name="connsiteY2" fmla="*/ 127177 h 152802"/>
              </a:gdLst>
              <a:ahLst/>
              <a:cxnLst>
                <a:cxn ang="0">
                  <a:pos x="connsiteX0" y="connsiteY0"/>
                </a:cxn>
                <a:cxn ang="0">
                  <a:pos x="connsiteX1" y="connsiteY1"/>
                </a:cxn>
                <a:cxn ang="0">
                  <a:pos x="connsiteX2" y="connsiteY2"/>
                </a:cxn>
              </a:cxnLst>
              <a:rect l="l" t="t" r="r" b="b"/>
              <a:pathLst>
                <a:path w="92318" h="152802">
                  <a:moveTo>
                    <a:pt x="85656" y="0"/>
                  </a:moveTo>
                  <a:lnTo>
                    <a:pt x="92318" y="152803"/>
                  </a:lnTo>
                  <a:lnTo>
                    <a:pt x="0" y="127177"/>
                  </a:lnTo>
                  <a:close/>
                </a:path>
              </a:pathLst>
            </a:custGeom>
            <a:solidFill>
              <a:srgbClr val="FFD400"/>
            </a:solidFill>
            <a:ln w="9502"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754ED603-B6B4-52B6-7B17-425028E2CA5C}"/>
                </a:ext>
              </a:extLst>
            </p:cNvPr>
            <p:cNvSpPr/>
            <p:nvPr/>
          </p:nvSpPr>
          <p:spPr>
            <a:xfrm>
              <a:off x="-3179769" y="5490365"/>
              <a:ext cx="82800" cy="83519"/>
            </a:xfrm>
            <a:custGeom>
              <a:avLst/>
              <a:gdLst>
                <a:gd name="connsiteX0" fmla="*/ 0 w 82800"/>
                <a:gd name="connsiteY0" fmla="*/ 0 h 83519"/>
                <a:gd name="connsiteX1" fmla="*/ 82801 w 82800"/>
                <a:gd name="connsiteY1" fmla="*/ 42709 h 83519"/>
                <a:gd name="connsiteX2" fmla="*/ 40925 w 82800"/>
                <a:gd name="connsiteY2" fmla="*/ 83520 h 83519"/>
              </a:gdLst>
              <a:ahLst/>
              <a:cxnLst>
                <a:cxn ang="0">
                  <a:pos x="connsiteX0" y="connsiteY0"/>
                </a:cxn>
                <a:cxn ang="0">
                  <a:pos x="connsiteX1" y="connsiteY1"/>
                </a:cxn>
                <a:cxn ang="0">
                  <a:pos x="connsiteX2" y="connsiteY2"/>
                </a:cxn>
              </a:cxnLst>
              <a:rect l="l" t="t" r="r" b="b"/>
              <a:pathLst>
                <a:path w="82800" h="83519">
                  <a:moveTo>
                    <a:pt x="0" y="0"/>
                  </a:moveTo>
                  <a:lnTo>
                    <a:pt x="82801" y="42709"/>
                  </a:lnTo>
                  <a:lnTo>
                    <a:pt x="40925" y="83520"/>
                  </a:lnTo>
                  <a:close/>
                </a:path>
              </a:pathLst>
            </a:custGeom>
            <a:solidFill>
              <a:srgbClr val="00AAD3"/>
            </a:solidFill>
            <a:ln w="9502"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2E218CDF-E82D-02CA-41AF-44B0098BEB5A}"/>
                </a:ext>
              </a:extLst>
            </p:cNvPr>
            <p:cNvSpPr/>
            <p:nvPr/>
          </p:nvSpPr>
          <p:spPr>
            <a:xfrm>
              <a:off x="-2778136" y="5270177"/>
              <a:ext cx="81849" cy="91112"/>
            </a:xfrm>
            <a:custGeom>
              <a:avLst/>
              <a:gdLst>
                <a:gd name="connsiteX0" fmla="*/ 81849 w 81849"/>
                <a:gd name="connsiteY0" fmla="*/ 91112 h 91112"/>
                <a:gd name="connsiteX1" fmla="*/ 0 w 81849"/>
                <a:gd name="connsiteY1" fmla="*/ 37963 h 91112"/>
                <a:gd name="connsiteX2" fmla="*/ 47587 w 81849"/>
                <a:gd name="connsiteY2" fmla="*/ 0 h 91112"/>
              </a:gdLst>
              <a:ahLst/>
              <a:cxnLst>
                <a:cxn ang="0">
                  <a:pos x="connsiteX0" y="connsiteY0"/>
                </a:cxn>
                <a:cxn ang="0">
                  <a:pos x="connsiteX1" y="connsiteY1"/>
                </a:cxn>
                <a:cxn ang="0">
                  <a:pos x="connsiteX2" y="connsiteY2"/>
                </a:cxn>
              </a:cxnLst>
              <a:rect l="l" t="t" r="r" b="b"/>
              <a:pathLst>
                <a:path w="81849" h="91112">
                  <a:moveTo>
                    <a:pt x="81849" y="91112"/>
                  </a:moveTo>
                  <a:lnTo>
                    <a:pt x="0" y="37963"/>
                  </a:lnTo>
                  <a:lnTo>
                    <a:pt x="47587" y="0"/>
                  </a:lnTo>
                  <a:close/>
                </a:path>
              </a:pathLst>
            </a:custGeom>
            <a:solidFill>
              <a:srgbClr val="C93360"/>
            </a:solidFill>
            <a:ln w="9502" cap="flat">
              <a:noFill/>
              <a:prstDash val="solid"/>
              <a:miter/>
            </a:ln>
          </p:spPr>
          <p:txBody>
            <a:bodyPr rtlCol="0" anchor="ctr"/>
            <a:lstStyle/>
            <a:p>
              <a:endParaRPr lang="en-US"/>
            </a:p>
          </p:txBody>
        </p:sp>
      </p:grpSp>
    </p:spTree>
    <p:extLst>
      <p:ext uri="{BB962C8B-B14F-4D97-AF65-F5344CB8AC3E}">
        <p14:creationId xmlns:p14="http://schemas.microsoft.com/office/powerpoint/2010/main" val="1645757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09EC7-C1AA-52E0-0DBE-CD62905D96B4}"/>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E4E957D-CC6F-0719-C823-1478350DA855}"/>
              </a:ext>
            </a:extLst>
          </p:cNvPr>
          <p:cNvSpPr>
            <a:spLocks noGrp="1"/>
          </p:cNvSpPr>
          <p:nvPr>
            <p:ph type="body" sz="quarter" idx="16"/>
          </p:nvPr>
        </p:nvSpPr>
        <p:spPr>
          <a:xfrm>
            <a:off x="600999" y="835090"/>
            <a:ext cx="3125818" cy="2931367"/>
          </a:xfrm>
          <a:prstGeom prst="rect">
            <a:avLst/>
          </a:prstGeom>
        </p:spPr>
        <p:txBody>
          <a:bodyPr/>
          <a:lstStyle/>
          <a:p>
            <a:r>
              <a:rPr lang="en-US" b="1" dirty="0"/>
              <a:t>Challenge 2:</a:t>
            </a:r>
          </a:p>
          <a:p>
            <a:r>
              <a:rPr lang="en-US" b="1" dirty="0"/>
              <a:t>Sustainability and Climate Change</a:t>
            </a:r>
          </a:p>
        </p:txBody>
      </p:sp>
      <p:sp>
        <p:nvSpPr>
          <p:cNvPr id="3" name="Text Placeholder 2">
            <a:extLst>
              <a:ext uri="{FF2B5EF4-FFF2-40B4-BE49-F238E27FC236}">
                <a16:creationId xmlns:a16="http://schemas.microsoft.com/office/drawing/2014/main" id="{8F2F6204-7AF1-770A-9978-0E382386BCC9}"/>
              </a:ext>
            </a:extLst>
          </p:cNvPr>
          <p:cNvSpPr>
            <a:spLocks noGrp="1"/>
          </p:cNvSpPr>
          <p:nvPr>
            <p:ph type="body" sz="quarter" idx="18"/>
          </p:nvPr>
        </p:nvSpPr>
        <p:spPr>
          <a:prstGeom prst="rect">
            <a:avLst/>
          </a:prstGeom>
        </p:spPr>
        <p:txBody>
          <a:bodyPr/>
          <a:lstStyle/>
          <a:p>
            <a:pPr marL="342900" indent="-342900">
              <a:lnSpc>
                <a:spcPct val="100000"/>
              </a:lnSpc>
              <a:buFont typeface="Arial" panose="020B0604020202020204" pitchFamily="34" charset="0"/>
              <a:buChar char="•"/>
            </a:pPr>
            <a:r>
              <a:rPr lang="en-US" sz="2800" dirty="0"/>
              <a:t>Consumers are increasingly demanding sustainable products with </a:t>
            </a:r>
            <a:r>
              <a:rPr lang="en-US" sz="2800" b="1" dirty="0"/>
              <a:t>lower environmental footprints</a:t>
            </a:r>
            <a:r>
              <a:rPr lang="en-US" sz="2800" dirty="0"/>
              <a:t>, prompting businesses to reconsider their production and distribution processes. </a:t>
            </a:r>
          </a:p>
          <a:p>
            <a:pPr marL="342900" indent="-342900">
              <a:lnSpc>
                <a:spcPct val="100000"/>
              </a:lnSpc>
              <a:buFont typeface="Arial" panose="020B0604020202020204" pitchFamily="34" charset="0"/>
              <a:buChar char="•"/>
            </a:pPr>
            <a:r>
              <a:rPr lang="en-US" sz="2800" dirty="0"/>
              <a:t>However, implementing sustainable practices often requires </a:t>
            </a:r>
            <a:r>
              <a:rPr lang="en-US" sz="2800" b="1" dirty="0"/>
              <a:t>significant investments</a:t>
            </a:r>
            <a:r>
              <a:rPr lang="en-US" sz="2800" dirty="0"/>
              <a:t> and changes to existing business models.</a:t>
            </a:r>
          </a:p>
        </p:txBody>
      </p:sp>
      <p:grpSp>
        <p:nvGrpSpPr>
          <p:cNvPr id="5" name="Group 4">
            <a:extLst>
              <a:ext uri="{FF2B5EF4-FFF2-40B4-BE49-F238E27FC236}">
                <a16:creationId xmlns:a16="http://schemas.microsoft.com/office/drawing/2014/main" id="{71F0C628-4905-39C3-D2BF-7B73AA8EB941}"/>
              </a:ext>
            </a:extLst>
          </p:cNvPr>
          <p:cNvGrpSpPr/>
          <p:nvPr/>
        </p:nvGrpSpPr>
        <p:grpSpPr>
          <a:xfrm rot="806837">
            <a:off x="178214" y="5020704"/>
            <a:ext cx="2487098" cy="1825896"/>
            <a:chOff x="-3210224" y="5270177"/>
            <a:chExt cx="620531" cy="455561"/>
          </a:xfrm>
        </p:grpSpPr>
        <p:sp>
          <p:nvSpPr>
            <p:cNvPr id="6" name="Freeform 5">
              <a:extLst>
                <a:ext uri="{FF2B5EF4-FFF2-40B4-BE49-F238E27FC236}">
                  <a16:creationId xmlns:a16="http://schemas.microsoft.com/office/drawing/2014/main" id="{32F32870-A1C6-28F5-673D-E9AC526D6CD0}"/>
                </a:ext>
              </a:extLst>
            </p:cNvPr>
            <p:cNvSpPr/>
            <p:nvPr/>
          </p:nvSpPr>
          <p:spPr>
            <a:xfrm>
              <a:off x="-2660121" y="5289158"/>
              <a:ext cx="70428" cy="72130"/>
            </a:xfrm>
            <a:custGeom>
              <a:avLst/>
              <a:gdLst>
                <a:gd name="connsiteX0" fmla="*/ 0 w 70428"/>
                <a:gd name="connsiteY0" fmla="*/ 21829 h 72130"/>
                <a:gd name="connsiteX1" fmla="*/ 70428 w 70428"/>
                <a:gd name="connsiteY1" fmla="*/ 0 h 72130"/>
                <a:gd name="connsiteX2" fmla="*/ 53297 w 70428"/>
                <a:gd name="connsiteY2" fmla="*/ 72131 h 72130"/>
              </a:gdLst>
              <a:ahLst/>
              <a:cxnLst>
                <a:cxn ang="0">
                  <a:pos x="connsiteX0" y="connsiteY0"/>
                </a:cxn>
                <a:cxn ang="0">
                  <a:pos x="connsiteX1" y="connsiteY1"/>
                </a:cxn>
                <a:cxn ang="0">
                  <a:pos x="connsiteX2" y="connsiteY2"/>
                </a:cxn>
              </a:cxnLst>
              <a:rect l="l" t="t" r="r" b="b"/>
              <a:pathLst>
                <a:path w="70428" h="72130">
                  <a:moveTo>
                    <a:pt x="0" y="21829"/>
                  </a:moveTo>
                  <a:lnTo>
                    <a:pt x="70428" y="0"/>
                  </a:lnTo>
                  <a:lnTo>
                    <a:pt x="53297" y="72131"/>
                  </a:lnTo>
                  <a:close/>
                </a:path>
              </a:pathLst>
            </a:custGeom>
            <a:solidFill>
              <a:srgbClr val="0080AA"/>
            </a:solidFill>
            <a:ln w="9502"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44C43FC4-2CC6-055B-64AC-CD134444A4E7}"/>
                </a:ext>
              </a:extLst>
            </p:cNvPr>
            <p:cNvSpPr/>
            <p:nvPr/>
          </p:nvSpPr>
          <p:spPr>
            <a:xfrm>
              <a:off x="-3210224" y="5637473"/>
              <a:ext cx="91366" cy="88265"/>
            </a:xfrm>
            <a:custGeom>
              <a:avLst/>
              <a:gdLst>
                <a:gd name="connsiteX0" fmla="*/ 31407 w 91366"/>
                <a:gd name="connsiteY0" fmla="*/ 88265 h 88265"/>
                <a:gd name="connsiteX1" fmla="*/ 0 w 91366"/>
                <a:gd name="connsiteY1" fmla="*/ 0 h 88265"/>
                <a:gd name="connsiteX2" fmla="*/ 91367 w 91366"/>
                <a:gd name="connsiteY2" fmla="*/ 17084 h 88265"/>
              </a:gdLst>
              <a:ahLst/>
              <a:cxnLst>
                <a:cxn ang="0">
                  <a:pos x="connsiteX0" y="connsiteY0"/>
                </a:cxn>
                <a:cxn ang="0">
                  <a:pos x="connsiteX1" y="connsiteY1"/>
                </a:cxn>
                <a:cxn ang="0">
                  <a:pos x="connsiteX2" y="connsiteY2"/>
                </a:cxn>
              </a:cxnLst>
              <a:rect l="l" t="t" r="r" b="b"/>
              <a:pathLst>
                <a:path w="91366" h="88265">
                  <a:moveTo>
                    <a:pt x="31407" y="88265"/>
                  </a:moveTo>
                  <a:lnTo>
                    <a:pt x="0" y="0"/>
                  </a:lnTo>
                  <a:lnTo>
                    <a:pt x="91367" y="17084"/>
                  </a:lnTo>
                  <a:close/>
                </a:path>
              </a:pathLst>
            </a:custGeom>
            <a:solidFill>
              <a:srgbClr val="EF4D84"/>
            </a:solidFill>
            <a:ln w="9502"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42C7C2A9-F92F-8910-C739-C3F195D93970}"/>
                </a:ext>
              </a:extLst>
            </p:cNvPr>
            <p:cNvSpPr/>
            <p:nvPr/>
          </p:nvSpPr>
          <p:spPr>
            <a:xfrm>
              <a:off x="-2801930" y="5533073"/>
              <a:ext cx="70428" cy="79723"/>
            </a:xfrm>
            <a:custGeom>
              <a:avLst/>
              <a:gdLst>
                <a:gd name="connsiteX0" fmla="*/ 1903 w 70428"/>
                <a:gd name="connsiteY0" fmla="*/ 79723 h 79723"/>
                <a:gd name="connsiteX1" fmla="*/ 0 w 70428"/>
                <a:gd name="connsiteY1" fmla="*/ 0 h 79723"/>
                <a:gd name="connsiteX2" fmla="*/ 70428 w 70428"/>
                <a:gd name="connsiteY2" fmla="*/ 37963 h 79723"/>
              </a:gdLst>
              <a:ahLst/>
              <a:cxnLst>
                <a:cxn ang="0">
                  <a:pos x="connsiteX0" y="connsiteY0"/>
                </a:cxn>
                <a:cxn ang="0">
                  <a:pos x="connsiteX1" y="connsiteY1"/>
                </a:cxn>
                <a:cxn ang="0">
                  <a:pos x="connsiteX2" y="connsiteY2"/>
                </a:cxn>
              </a:cxnLst>
              <a:rect l="l" t="t" r="r" b="b"/>
              <a:pathLst>
                <a:path w="70428" h="79723">
                  <a:moveTo>
                    <a:pt x="1903" y="79723"/>
                  </a:moveTo>
                  <a:lnTo>
                    <a:pt x="0" y="0"/>
                  </a:lnTo>
                  <a:lnTo>
                    <a:pt x="70428" y="37963"/>
                  </a:lnTo>
                  <a:close/>
                </a:path>
              </a:pathLst>
            </a:custGeom>
            <a:solidFill>
              <a:srgbClr val="FAA61A"/>
            </a:solidFill>
            <a:ln w="9502"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2E27EB74-66AE-8E25-9ED4-76600D6E57DA}"/>
                </a:ext>
              </a:extLst>
            </p:cNvPr>
            <p:cNvSpPr/>
            <p:nvPr/>
          </p:nvSpPr>
          <p:spPr>
            <a:xfrm>
              <a:off x="-3026539" y="5517888"/>
              <a:ext cx="92318" cy="152802"/>
            </a:xfrm>
            <a:custGeom>
              <a:avLst/>
              <a:gdLst>
                <a:gd name="connsiteX0" fmla="*/ 85656 w 92318"/>
                <a:gd name="connsiteY0" fmla="*/ 0 h 152802"/>
                <a:gd name="connsiteX1" fmla="*/ 92318 w 92318"/>
                <a:gd name="connsiteY1" fmla="*/ 152803 h 152802"/>
                <a:gd name="connsiteX2" fmla="*/ 0 w 92318"/>
                <a:gd name="connsiteY2" fmla="*/ 127177 h 152802"/>
              </a:gdLst>
              <a:ahLst/>
              <a:cxnLst>
                <a:cxn ang="0">
                  <a:pos x="connsiteX0" y="connsiteY0"/>
                </a:cxn>
                <a:cxn ang="0">
                  <a:pos x="connsiteX1" y="connsiteY1"/>
                </a:cxn>
                <a:cxn ang="0">
                  <a:pos x="connsiteX2" y="connsiteY2"/>
                </a:cxn>
              </a:cxnLst>
              <a:rect l="l" t="t" r="r" b="b"/>
              <a:pathLst>
                <a:path w="92318" h="152802">
                  <a:moveTo>
                    <a:pt x="85656" y="0"/>
                  </a:moveTo>
                  <a:lnTo>
                    <a:pt x="92318" y="152803"/>
                  </a:lnTo>
                  <a:lnTo>
                    <a:pt x="0" y="127177"/>
                  </a:lnTo>
                  <a:close/>
                </a:path>
              </a:pathLst>
            </a:custGeom>
            <a:solidFill>
              <a:srgbClr val="FFD400"/>
            </a:solidFill>
            <a:ln w="9502"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0F5B4FC6-14E3-264F-21F7-43AE17EEAE8D}"/>
                </a:ext>
              </a:extLst>
            </p:cNvPr>
            <p:cNvSpPr/>
            <p:nvPr/>
          </p:nvSpPr>
          <p:spPr>
            <a:xfrm>
              <a:off x="-3179769" y="5490365"/>
              <a:ext cx="82800" cy="83519"/>
            </a:xfrm>
            <a:custGeom>
              <a:avLst/>
              <a:gdLst>
                <a:gd name="connsiteX0" fmla="*/ 0 w 82800"/>
                <a:gd name="connsiteY0" fmla="*/ 0 h 83519"/>
                <a:gd name="connsiteX1" fmla="*/ 82801 w 82800"/>
                <a:gd name="connsiteY1" fmla="*/ 42709 h 83519"/>
                <a:gd name="connsiteX2" fmla="*/ 40925 w 82800"/>
                <a:gd name="connsiteY2" fmla="*/ 83520 h 83519"/>
              </a:gdLst>
              <a:ahLst/>
              <a:cxnLst>
                <a:cxn ang="0">
                  <a:pos x="connsiteX0" y="connsiteY0"/>
                </a:cxn>
                <a:cxn ang="0">
                  <a:pos x="connsiteX1" y="connsiteY1"/>
                </a:cxn>
                <a:cxn ang="0">
                  <a:pos x="connsiteX2" y="connsiteY2"/>
                </a:cxn>
              </a:cxnLst>
              <a:rect l="l" t="t" r="r" b="b"/>
              <a:pathLst>
                <a:path w="82800" h="83519">
                  <a:moveTo>
                    <a:pt x="0" y="0"/>
                  </a:moveTo>
                  <a:lnTo>
                    <a:pt x="82801" y="42709"/>
                  </a:lnTo>
                  <a:lnTo>
                    <a:pt x="40925" y="83520"/>
                  </a:lnTo>
                  <a:close/>
                </a:path>
              </a:pathLst>
            </a:custGeom>
            <a:solidFill>
              <a:srgbClr val="00AAD3"/>
            </a:solidFill>
            <a:ln w="9502"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8C93C187-2972-567C-FEA3-B549CBA37C97}"/>
                </a:ext>
              </a:extLst>
            </p:cNvPr>
            <p:cNvSpPr/>
            <p:nvPr/>
          </p:nvSpPr>
          <p:spPr>
            <a:xfrm>
              <a:off x="-2778136" y="5270177"/>
              <a:ext cx="81849" cy="91112"/>
            </a:xfrm>
            <a:custGeom>
              <a:avLst/>
              <a:gdLst>
                <a:gd name="connsiteX0" fmla="*/ 81849 w 81849"/>
                <a:gd name="connsiteY0" fmla="*/ 91112 h 91112"/>
                <a:gd name="connsiteX1" fmla="*/ 0 w 81849"/>
                <a:gd name="connsiteY1" fmla="*/ 37963 h 91112"/>
                <a:gd name="connsiteX2" fmla="*/ 47587 w 81849"/>
                <a:gd name="connsiteY2" fmla="*/ 0 h 91112"/>
              </a:gdLst>
              <a:ahLst/>
              <a:cxnLst>
                <a:cxn ang="0">
                  <a:pos x="connsiteX0" y="connsiteY0"/>
                </a:cxn>
                <a:cxn ang="0">
                  <a:pos x="connsiteX1" y="connsiteY1"/>
                </a:cxn>
                <a:cxn ang="0">
                  <a:pos x="connsiteX2" y="connsiteY2"/>
                </a:cxn>
              </a:cxnLst>
              <a:rect l="l" t="t" r="r" b="b"/>
              <a:pathLst>
                <a:path w="81849" h="91112">
                  <a:moveTo>
                    <a:pt x="81849" y="91112"/>
                  </a:moveTo>
                  <a:lnTo>
                    <a:pt x="0" y="37963"/>
                  </a:lnTo>
                  <a:lnTo>
                    <a:pt x="47587" y="0"/>
                  </a:lnTo>
                  <a:close/>
                </a:path>
              </a:pathLst>
            </a:custGeom>
            <a:solidFill>
              <a:srgbClr val="C93360"/>
            </a:solidFill>
            <a:ln w="9502" cap="flat">
              <a:noFill/>
              <a:prstDash val="solid"/>
              <a:miter/>
            </a:ln>
          </p:spPr>
          <p:txBody>
            <a:bodyPr rtlCol="0" anchor="ctr"/>
            <a:lstStyle/>
            <a:p>
              <a:endParaRPr lang="en-US"/>
            </a:p>
          </p:txBody>
        </p:sp>
      </p:grpSp>
    </p:spTree>
    <p:extLst>
      <p:ext uri="{BB962C8B-B14F-4D97-AF65-F5344CB8AC3E}">
        <p14:creationId xmlns:p14="http://schemas.microsoft.com/office/powerpoint/2010/main" val="221693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F0504-6980-D950-FE01-7652344F929D}"/>
            </a:ext>
          </a:extLst>
        </p:cNvPr>
        <p:cNvGrpSpPr/>
        <p:nvPr/>
      </p:nvGrpSpPr>
      <p:grpSpPr>
        <a:xfrm>
          <a:off x="0" y="0"/>
          <a:ext cx="0" cy="0"/>
          <a:chOff x="0" y="0"/>
          <a:chExt cx="0" cy="0"/>
        </a:xfrm>
      </p:grpSpPr>
      <p:sp>
        <p:nvSpPr>
          <p:cNvPr id="5" name="Textplatzhalter 1">
            <a:extLst>
              <a:ext uri="{FF2B5EF4-FFF2-40B4-BE49-F238E27FC236}">
                <a16:creationId xmlns:a16="http://schemas.microsoft.com/office/drawing/2014/main" id="{4BAA157E-1AD6-82B1-BF5C-A655EDEE9BFE}"/>
              </a:ext>
            </a:extLst>
          </p:cNvPr>
          <p:cNvSpPr txBox="1">
            <a:spLocks/>
          </p:cNvSpPr>
          <p:nvPr/>
        </p:nvSpPr>
        <p:spPr>
          <a:xfrm>
            <a:off x="803256" y="681751"/>
            <a:ext cx="9802285" cy="94468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dirty="0">
                <a:solidFill>
                  <a:srgbClr val="00AAD3"/>
                </a:solidFill>
              </a:rPr>
              <a:t>Blockchain for Sustainability and Climate Change in F&amp;B</a:t>
            </a:r>
          </a:p>
        </p:txBody>
      </p:sp>
      <p:graphicFrame>
        <p:nvGraphicFramePr>
          <p:cNvPr id="8" name="Diagram 7">
            <a:extLst>
              <a:ext uri="{FF2B5EF4-FFF2-40B4-BE49-F238E27FC236}">
                <a16:creationId xmlns:a16="http://schemas.microsoft.com/office/drawing/2014/main" id="{0501C744-F7BC-1B1F-6AF0-DF7B93856BD0}"/>
              </a:ext>
            </a:extLst>
          </p:cNvPr>
          <p:cNvGraphicFramePr/>
          <p:nvPr>
            <p:extLst>
              <p:ext uri="{D42A27DB-BD31-4B8C-83A1-F6EECF244321}">
                <p14:modId xmlns:p14="http://schemas.microsoft.com/office/powerpoint/2010/main" val="661929378"/>
              </p:ext>
            </p:extLst>
          </p:nvPr>
        </p:nvGraphicFramePr>
        <p:xfrm>
          <a:off x="1531533" y="1895325"/>
          <a:ext cx="9128934" cy="45131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ounded Rectangle 8"/>
          <p:cNvSpPr/>
          <p:nvPr/>
        </p:nvSpPr>
        <p:spPr>
          <a:xfrm>
            <a:off x="7086600" y="164592"/>
            <a:ext cx="4434840" cy="310896"/>
          </a:xfrm>
          <a:prstGeom prst="roundRect">
            <a:avLst/>
          </a:prstGeom>
          <a:solidFill>
            <a:srgbClr val="F48220"/>
          </a:solidFill>
          <a:ln>
            <a:solidFill>
              <a:srgbClr val="F48220"/>
            </a:solidFill>
          </a:ln>
        </p:spPr>
        <p:style>
          <a:lnRef idx="1">
            <a:schemeClr val="accent1"/>
          </a:lnRef>
          <a:fillRef idx="3">
            <a:schemeClr val="accent1"/>
          </a:fillRef>
          <a:effectRef idx="2">
            <a:schemeClr val="accent1"/>
          </a:effectRef>
          <a:fontRef idx="minor">
            <a:schemeClr val="lt1"/>
          </a:fontRef>
        </p:style>
        <p:txBody>
          <a:bodyPr lIns="73152" tIns="27432" rIns="73152" bIns="27432" rtlCol="0" anchor="ctr"/>
          <a:lstStyle/>
          <a:p>
            <a:pPr algn="ctr"/>
            <a:r>
              <a:rPr sz="1000" b="1">
                <a:solidFill>
                  <a:srgbClr val="FFFFFF"/>
                </a:solidFill>
                <a:latin typeface="Arial"/>
              </a:rPr>
              <a:t>DIGITAL APPLICATION EXAMPLE</a:t>
            </a:r>
          </a:p>
        </p:txBody>
      </p:sp>
    </p:spTree>
    <p:extLst>
      <p:ext uri="{BB962C8B-B14F-4D97-AF65-F5344CB8AC3E}">
        <p14:creationId xmlns:p14="http://schemas.microsoft.com/office/powerpoint/2010/main" val="3955338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7110C-F0B3-A2EA-E3C4-6BE7C715F63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939B017-B3A9-BBB8-079F-924FE2C78EDC}"/>
              </a:ext>
            </a:extLst>
          </p:cNvPr>
          <p:cNvSpPr>
            <a:spLocks noGrp="1"/>
          </p:cNvSpPr>
          <p:nvPr>
            <p:ph type="body" sz="quarter" idx="16"/>
          </p:nvPr>
        </p:nvSpPr>
        <p:spPr>
          <a:xfrm>
            <a:off x="600999" y="835090"/>
            <a:ext cx="3125818" cy="2858796"/>
          </a:xfrm>
          <a:prstGeom prst="rect">
            <a:avLst/>
          </a:prstGeom>
        </p:spPr>
        <p:txBody>
          <a:bodyPr/>
          <a:lstStyle/>
          <a:p>
            <a:r>
              <a:rPr lang="en-US" b="1" dirty="0"/>
              <a:t>Challenge 3:</a:t>
            </a:r>
          </a:p>
          <a:p>
            <a:pPr>
              <a:buNone/>
            </a:pPr>
            <a:r>
              <a:rPr lang="en-US" b="1" dirty="0"/>
              <a:t>Regulatory Complexity and Consumer Expectations</a:t>
            </a:r>
          </a:p>
        </p:txBody>
      </p:sp>
      <p:sp>
        <p:nvSpPr>
          <p:cNvPr id="3" name="Text Placeholder 2">
            <a:extLst>
              <a:ext uri="{FF2B5EF4-FFF2-40B4-BE49-F238E27FC236}">
                <a16:creationId xmlns:a16="http://schemas.microsoft.com/office/drawing/2014/main" id="{B4946187-871A-5BCA-C46A-2EADBA707F61}"/>
              </a:ext>
            </a:extLst>
          </p:cNvPr>
          <p:cNvSpPr>
            <a:spLocks noGrp="1"/>
          </p:cNvSpPr>
          <p:nvPr>
            <p:ph type="body" sz="quarter" idx="18"/>
          </p:nvPr>
        </p:nvSpPr>
        <p:spPr>
          <a:prstGeom prst="rect">
            <a:avLst/>
          </a:prstGeom>
        </p:spPr>
        <p:txBody>
          <a:bodyPr/>
          <a:lstStyle/>
          <a:p>
            <a:pPr marL="342900" indent="-342900">
              <a:lnSpc>
                <a:spcPct val="100000"/>
              </a:lnSpc>
              <a:buFont typeface="Arial" panose="020B0604020202020204" pitchFamily="34" charset="0"/>
              <a:buChar char="•"/>
            </a:pPr>
            <a:r>
              <a:rPr lang="en-US" sz="2800" dirty="0"/>
              <a:t>The</a:t>
            </a:r>
            <a:r>
              <a:rPr lang="en-US" sz="1400" dirty="0"/>
              <a:t> </a:t>
            </a:r>
            <a:r>
              <a:rPr lang="en-US" sz="2800" dirty="0"/>
              <a:t>regulatory environment in the food and beverage sector is </a:t>
            </a:r>
            <a:r>
              <a:rPr lang="en-US" sz="2800" b="1" dirty="0"/>
              <a:t>continually evolving. </a:t>
            </a:r>
          </a:p>
          <a:p>
            <a:pPr marL="342900" indent="-342900">
              <a:lnSpc>
                <a:spcPct val="100000"/>
              </a:lnSpc>
              <a:buFont typeface="Arial" panose="020B0604020202020204" pitchFamily="34" charset="0"/>
              <a:buChar char="•"/>
            </a:pPr>
            <a:r>
              <a:rPr lang="en-US" sz="2800" b="1" dirty="0"/>
              <a:t>New requirements </a:t>
            </a:r>
            <a:r>
              <a:rPr lang="en-US" sz="2800" dirty="0"/>
              <a:t>are being introduced for food traceability, allergen labelling, and packaging material restrictions. </a:t>
            </a:r>
          </a:p>
          <a:p>
            <a:pPr marL="342900" indent="-342900">
              <a:lnSpc>
                <a:spcPct val="100000"/>
              </a:lnSpc>
              <a:buFont typeface="Arial" panose="020B0604020202020204" pitchFamily="34" charset="0"/>
              <a:buChar char="•"/>
            </a:pPr>
            <a:r>
              <a:rPr lang="en-US" sz="2800" dirty="0"/>
              <a:t>These changes demand </a:t>
            </a:r>
            <a:r>
              <a:rPr lang="en-US" sz="2800" b="1" dirty="0"/>
              <a:t>flexibility</a:t>
            </a:r>
            <a:r>
              <a:rPr lang="en-US" sz="2800" dirty="0"/>
              <a:t> from businesses and the ability to quickly adapt to new standards.​</a:t>
            </a:r>
          </a:p>
          <a:p>
            <a:endParaRPr lang="sk-SK" sz="1400" dirty="0"/>
          </a:p>
        </p:txBody>
      </p:sp>
      <p:grpSp>
        <p:nvGrpSpPr>
          <p:cNvPr id="5" name="Group 4">
            <a:extLst>
              <a:ext uri="{FF2B5EF4-FFF2-40B4-BE49-F238E27FC236}">
                <a16:creationId xmlns:a16="http://schemas.microsoft.com/office/drawing/2014/main" id="{304F5526-1854-133C-7394-D7BE4646FA5E}"/>
              </a:ext>
            </a:extLst>
          </p:cNvPr>
          <p:cNvGrpSpPr/>
          <p:nvPr/>
        </p:nvGrpSpPr>
        <p:grpSpPr>
          <a:xfrm rot="806837">
            <a:off x="178214" y="5020704"/>
            <a:ext cx="2487098" cy="1825896"/>
            <a:chOff x="-3210224" y="5270177"/>
            <a:chExt cx="620531" cy="455561"/>
          </a:xfrm>
        </p:grpSpPr>
        <p:sp>
          <p:nvSpPr>
            <p:cNvPr id="6" name="Freeform 5">
              <a:extLst>
                <a:ext uri="{FF2B5EF4-FFF2-40B4-BE49-F238E27FC236}">
                  <a16:creationId xmlns:a16="http://schemas.microsoft.com/office/drawing/2014/main" id="{C1639E9C-C3D0-1CDE-56EB-AA300BC9BB1E}"/>
                </a:ext>
              </a:extLst>
            </p:cNvPr>
            <p:cNvSpPr/>
            <p:nvPr/>
          </p:nvSpPr>
          <p:spPr>
            <a:xfrm>
              <a:off x="-2660121" y="5289158"/>
              <a:ext cx="70428" cy="72130"/>
            </a:xfrm>
            <a:custGeom>
              <a:avLst/>
              <a:gdLst>
                <a:gd name="connsiteX0" fmla="*/ 0 w 70428"/>
                <a:gd name="connsiteY0" fmla="*/ 21829 h 72130"/>
                <a:gd name="connsiteX1" fmla="*/ 70428 w 70428"/>
                <a:gd name="connsiteY1" fmla="*/ 0 h 72130"/>
                <a:gd name="connsiteX2" fmla="*/ 53297 w 70428"/>
                <a:gd name="connsiteY2" fmla="*/ 72131 h 72130"/>
              </a:gdLst>
              <a:ahLst/>
              <a:cxnLst>
                <a:cxn ang="0">
                  <a:pos x="connsiteX0" y="connsiteY0"/>
                </a:cxn>
                <a:cxn ang="0">
                  <a:pos x="connsiteX1" y="connsiteY1"/>
                </a:cxn>
                <a:cxn ang="0">
                  <a:pos x="connsiteX2" y="connsiteY2"/>
                </a:cxn>
              </a:cxnLst>
              <a:rect l="l" t="t" r="r" b="b"/>
              <a:pathLst>
                <a:path w="70428" h="72130">
                  <a:moveTo>
                    <a:pt x="0" y="21829"/>
                  </a:moveTo>
                  <a:lnTo>
                    <a:pt x="70428" y="0"/>
                  </a:lnTo>
                  <a:lnTo>
                    <a:pt x="53297" y="72131"/>
                  </a:lnTo>
                  <a:close/>
                </a:path>
              </a:pathLst>
            </a:custGeom>
            <a:solidFill>
              <a:srgbClr val="0080AA"/>
            </a:solidFill>
            <a:ln w="9502"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82089453-16D3-DC78-0602-CFEAECE9038F}"/>
                </a:ext>
              </a:extLst>
            </p:cNvPr>
            <p:cNvSpPr/>
            <p:nvPr/>
          </p:nvSpPr>
          <p:spPr>
            <a:xfrm>
              <a:off x="-3210224" y="5637473"/>
              <a:ext cx="91366" cy="88265"/>
            </a:xfrm>
            <a:custGeom>
              <a:avLst/>
              <a:gdLst>
                <a:gd name="connsiteX0" fmla="*/ 31407 w 91366"/>
                <a:gd name="connsiteY0" fmla="*/ 88265 h 88265"/>
                <a:gd name="connsiteX1" fmla="*/ 0 w 91366"/>
                <a:gd name="connsiteY1" fmla="*/ 0 h 88265"/>
                <a:gd name="connsiteX2" fmla="*/ 91367 w 91366"/>
                <a:gd name="connsiteY2" fmla="*/ 17084 h 88265"/>
              </a:gdLst>
              <a:ahLst/>
              <a:cxnLst>
                <a:cxn ang="0">
                  <a:pos x="connsiteX0" y="connsiteY0"/>
                </a:cxn>
                <a:cxn ang="0">
                  <a:pos x="connsiteX1" y="connsiteY1"/>
                </a:cxn>
                <a:cxn ang="0">
                  <a:pos x="connsiteX2" y="connsiteY2"/>
                </a:cxn>
              </a:cxnLst>
              <a:rect l="l" t="t" r="r" b="b"/>
              <a:pathLst>
                <a:path w="91366" h="88265">
                  <a:moveTo>
                    <a:pt x="31407" y="88265"/>
                  </a:moveTo>
                  <a:lnTo>
                    <a:pt x="0" y="0"/>
                  </a:lnTo>
                  <a:lnTo>
                    <a:pt x="91367" y="17084"/>
                  </a:lnTo>
                  <a:close/>
                </a:path>
              </a:pathLst>
            </a:custGeom>
            <a:solidFill>
              <a:srgbClr val="EF4D84"/>
            </a:solidFill>
            <a:ln w="9502"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4F75F34E-F971-2A35-D7FC-AA35E05DFC81}"/>
                </a:ext>
              </a:extLst>
            </p:cNvPr>
            <p:cNvSpPr/>
            <p:nvPr/>
          </p:nvSpPr>
          <p:spPr>
            <a:xfrm>
              <a:off x="-2801930" y="5533073"/>
              <a:ext cx="70428" cy="79723"/>
            </a:xfrm>
            <a:custGeom>
              <a:avLst/>
              <a:gdLst>
                <a:gd name="connsiteX0" fmla="*/ 1903 w 70428"/>
                <a:gd name="connsiteY0" fmla="*/ 79723 h 79723"/>
                <a:gd name="connsiteX1" fmla="*/ 0 w 70428"/>
                <a:gd name="connsiteY1" fmla="*/ 0 h 79723"/>
                <a:gd name="connsiteX2" fmla="*/ 70428 w 70428"/>
                <a:gd name="connsiteY2" fmla="*/ 37963 h 79723"/>
              </a:gdLst>
              <a:ahLst/>
              <a:cxnLst>
                <a:cxn ang="0">
                  <a:pos x="connsiteX0" y="connsiteY0"/>
                </a:cxn>
                <a:cxn ang="0">
                  <a:pos x="connsiteX1" y="connsiteY1"/>
                </a:cxn>
                <a:cxn ang="0">
                  <a:pos x="connsiteX2" y="connsiteY2"/>
                </a:cxn>
              </a:cxnLst>
              <a:rect l="l" t="t" r="r" b="b"/>
              <a:pathLst>
                <a:path w="70428" h="79723">
                  <a:moveTo>
                    <a:pt x="1903" y="79723"/>
                  </a:moveTo>
                  <a:lnTo>
                    <a:pt x="0" y="0"/>
                  </a:lnTo>
                  <a:lnTo>
                    <a:pt x="70428" y="37963"/>
                  </a:lnTo>
                  <a:close/>
                </a:path>
              </a:pathLst>
            </a:custGeom>
            <a:solidFill>
              <a:srgbClr val="FAA61A"/>
            </a:solidFill>
            <a:ln w="9502"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0DA3A4D1-25DE-ECE0-4F99-62A1BBA0AF93}"/>
                </a:ext>
              </a:extLst>
            </p:cNvPr>
            <p:cNvSpPr/>
            <p:nvPr/>
          </p:nvSpPr>
          <p:spPr>
            <a:xfrm>
              <a:off x="-3026539" y="5517888"/>
              <a:ext cx="92318" cy="152802"/>
            </a:xfrm>
            <a:custGeom>
              <a:avLst/>
              <a:gdLst>
                <a:gd name="connsiteX0" fmla="*/ 85656 w 92318"/>
                <a:gd name="connsiteY0" fmla="*/ 0 h 152802"/>
                <a:gd name="connsiteX1" fmla="*/ 92318 w 92318"/>
                <a:gd name="connsiteY1" fmla="*/ 152803 h 152802"/>
                <a:gd name="connsiteX2" fmla="*/ 0 w 92318"/>
                <a:gd name="connsiteY2" fmla="*/ 127177 h 152802"/>
              </a:gdLst>
              <a:ahLst/>
              <a:cxnLst>
                <a:cxn ang="0">
                  <a:pos x="connsiteX0" y="connsiteY0"/>
                </a:cxn>
                <a:cxn ang="0">
                  <a:pos x="connsiteX1" y="connsiteY1"/>
                </a:cxn>
                <a:cxn ang="0">
                  <a:pos x="connsiteX2" y="connsiteY2"/>
                </a:cxn>
              </a:cxnLst>
              <a:rect l="l" t="t" r="r" b="b"/>
              <a:pathLst>
                <a:path w="92318" h="152802">
                  <a:moveTo>
                    <a:pt x="85656" y="0"/>
                  </a:moveTo>
                  <a:lnTo>
                    <a:pt x="92318" y="152803"/>
                  </a:lnTo>
                  <a:lnTo>
                    <a:pt x="0" y="127177"/>
                  </a:lnTo>
                  <a:close/>
                </a:path>
              </a:pathLst>
            </a:custGeom>
            <a:solidFill>
              <a:srgbClr val="FFD400"/>
            </a:solidFill>
            <a:ln w="9502"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0459678D-C274-2638-69CF-DC9284B2FFF5}"/>
                </a:ext>
              </a:extLst>
            </p:cNvPr>
            <p:cNvSpPr/>
            <p:nvPr/>
          </p:nvSpPr>
          <p:spPr>
            <a:xfrm>
              <a:off x="-3179769" y="5490365"/>
              <a:ext cx="82800" cy="83519"/>
            </a:xfrm>
            <a:custGeom>
              <a:avLst/>
              <a:gdLst>
                <a:gd name="connsiteX0" fmla="*/ 0 w 82800"/>
                <a:gd name="connsiteY0" fmla="*/ 0 h 83519"/>
                <a:gd name="connsiteX1" fmla="*/ 82801 w 82800"/>
                <a:gd name="connsiteY1" fmla="*/ 42709 h 83519"/>
                <a:gd name="connsiteX2" fmla="*/ 40925 w 82800"/>
                <a:gd name="connsiteY2" fmla="*/ 83520 h 83519"/>
              </a:gdLst>
              <a:ahLst/>
              <a:cxnLst>
                <a:cxn ang="0">
                  <a:pos x="connsiteX0" y="connsiteY0"/>
                </a:cxn>
                <a:cxn ang="0">
                  <a:pos x="connsiteX1" y="connsiteY1"/>
                </a:cxn>
                <a:cxn ang="0">
                  <a:pos x="connsiteX2" y="connsiteY2"/>
                </a:cxn>
              </a:cxnLst>
              <a:rect l="l" t="t" r="r" b="b"/>
              <a:pathLst>
                <a:path w="82800" h="83519">
                  <a:moveTo>
                    <a:pt x="0" y="0"/>
                  </a:moveTo>
                  <a:lnTo>
                    <a:pt x="82801" y="42709"/>
                  </a:lnTo>
                  <a:lnTo>
                    <a:pt x="40925" y="83520"/>
                  </a:lnTo>
                  <a:close/>
                </a:path>
              </a:pathLst>
            </a:custGeom>
            <a:solidFill>
              <a:srgbClr val="00AAD3"/>
            </a:solidFill>
            <a:ln w="9502"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BF97FABB-B395-57D0-9CE5-3CDACC1D3D87}"/>
                </a:ext>
              </a:extLst>
            </p:cNvPr>
            <p:cNvSpPr/>
            <p:nvPr/>
          </p:nvSpPr>
          <p:spPr>
            <a:xfrm>
              <a:off x="-2778136" y="5270177"/>
              <a:ext cx="81849" cy="91112"/>
            </a:xfrm>
            <a:custGeom>
              <a:avLst/>
              <a:gdLst>
                <a:gd name="connsiteX0" fmla="*/ 81849 w 81849"/>
                <a:gd name="connsiteY0" fmla="*/ 91112 h 91112"/>
                <a:gd name="connsiteX1" fmla="*/ 0 w 81849"/>
                <a:gd name="connsiteY1" fmla="*/ 37963 h 91112"/>
                <a:gd name="connsiteX2" fmla="*/ 47587 w 81849"/>
                <a:gd name="connsiteY2" fmla="*/ 0 h 91112"/>
              </a:gdLst>
              <a:ahLst/>
              <a:cxnLst>
                <a:cxn ang="0">
                  <a:pos x="connsiteX0" y="connsiteY0"/>
                </a:cxn>
                <a:cxn ang="0">
                  <a:pos x="connsiteX1" y="connsiteY1"/>
                </a:cxn>
                <a:cxn ang="0">
                  <a:pos x="connsiteX2" y="connsiteY2"/>
                </a:cxn>
              </a:cxnLst>
              <a:rect l="l" t="t" r="r" b="b"/>
              <a:pathLst>
                <a:path w="81849" h="91112">
                  <a:moveTo>
                    <a:pt x="81849" y="91112"/>
                  </a:moveTo>
                  <a:lnTo>
                    <a:pt x="0" y="37963"/>
                  </a:lnTo>
                  <a:lnTo>
                    <a:pt x="47587" y="0"/>
                  </a:lnTo>
                  <a:close/>
                </a:path>
              </a:pathLst>
            </a:custGeom>
            <a:solidFill>
              <a:srgbClr val="C93360"/>
            </a:solidFill>
            <a:ln w="9502" cap="flat">
              <a:noFill/>
              <a:prstDash val="solid"/>
              <a:miter/>
            </a:ln>
          </p:spPr>
          <p:txBody>
            <a:bodyPr rtlCol="0" anchor="ctr"/>
            <a:lstStyle/>
            <a:p>
              <a:endParaRPr lang="en-US"/>
            </a:p>
          </p:txBody>
        </p:sp>
      </p:grpSp>
    </p:spTree>
    <p:extLst>
      <p:ext uri="{BB962C8B-B14F-4D97-AF65-F5344CB8AC3E}">
        <p14:creationId xmlns:p14="http://schemas.microsoft.com/office/powerpoint/2010/main" val="2567884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44439-B027-720C-8DED-81F00BF05E5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4E46CDB0-01FF-5B59-7BD6-E83219E35F83}"/>
              </a:ext>
            </a:extLst>
          </p:cNvPr>
          <p:cNvSpPr>
            <a:spLocks noGrp="1"/>
          </p:cNvSpPr>
          <p:nvPr>
            <p:ph type="body" sz="quarter" idx="16"/>
          </p:nvPr>
        </p:nvSpPr>
        <p:spPr>
          <a:xfrm>
            <a:off x="600999" y="835090"/>
            <a:ext cx="3125818" cy="2931367"/>
          </a:xfrm>
          <a:prstGeom prst="rect">
            <a:avLst/>
          </a:prstGeom>
        </p:spPr>
        <p:txBody>
          <a:bodyPr/>
          <a:lstStyle/>
          <a:p>
            <a:r>
              <a:rPr lang="en-US" b="1" dirty="0"/>
              <a:t>Challenge 3:</a:t>
            </a:r>
          </a:p>
          <a:p>
            <a:pPr>
              <a:buNone/>
            </a:pPr>
            <a:r>
              <a:rPr lang="en-US" b="1" dirty="0"/>
              <a:t>Regulatory Complexity and Consumer Expectations</a:t>
            </a:r>
          </a:p>
        </p:txBody>
      </p:sp>
      <p:sp>
        <p:nvSpPr>
          <p:cNvPr id="3" name="Text Placeholder 2">
            <a:extLst>
              <a:ext uri="{FF2B5EF4-FFF2-40B4-BE49-F238E27FC236}">
                <a16:creationId xmlns:a16="http://schemas.microsoft.com/office/drawing/2014/main" id="{2BD5620B-E689-BACE-751C-8E908091ABF2}"/>
              </a:ext>
            </a:extLst>
          </p:cNvPr>
          <p:cNvSpPr>
            <a:spLocks noGrp="1"/>
          </p:cNvSpPr>
          <p:nvPr>
            <p:ph type="body" sz="quarter" idx="18"/>
          </p:nvPr>
        </p:nvSpPr>
        <p:spPr>
          <a:prstGeom prst="rect">
            <a:avLst/>
          </a:prstGeom>
        </p:spPr>
        <p:txBody>
          <a:bodyPr/>
          <a:lstStyle/>
          <a:p>
            <a:pPr marL="342900" indent="-342900">
              <a:lnSpc>
                <a:spcPct val="100000"/>
              </a:lnSpc>
              <a:buFont typeface="Arial" panose="020B0604020202020204" pitchFamily="34" charset="0"/>
              <a:buChar char="•"/>
            </a:pPr>
            <a:r>
              <a:rPr lang="en-US" sz="2800" dirty="0"/>
              <a:t>At the same time, consumers expect greater transparency, safety, and </a:t>
            </a:r>
            <a:r>
              <a:rPr lang="en-US" sz="2800" b="1" dirty="0"/>
              <a:t>personalization of products</a:t>
            </a:r>
            <a:r>
              <a:rPr lang="en-US" sz="2800" dirty="0"/>
              <a:t>. </a:t>
            </a:r>
          </a:p>
          <a:p>
            <a:pPr marL="342900" indent="-342900">
              <a:lnSpc>
                <a:spcPct val="100000"/>
              </a:lnSpc>
              <a:buFont typeface="Arial" panose="020B0604020202020204" pitchFamily="34" charset="0"/>
              <a:buChar char="•"/>
            </a:pPr>
            <a:r>
              <a:rPr lang="en-US" sz="2800" dirty="0"/>
              <a:t>This pressure increases the need to implement digital technologies, such as AI and blockchain, which can help ensure the </a:t>
            </a:r>
            <a:r>
              <a:rPr lang="en-US" sz="2800" b="1" dirty="0"/>
              <a:t>credibility</a:t>
            </a:r>
            <a:r>
              <a:rPr lang="en-US" sz="2800" dirty="0"/>
              <a:t> and traceability of products.</a:t>
            </a:r>
          </a:p>
        </p:txBody>
      </p:sp>
      <p:grpSp>
        <p:nvGrpSpPr>
          <p:cNvPr id="5" name="Group 4">
            <a:extLst>
              <a:ext uri="{FF2B5EF4-FFF2-40B4-BE49-F238E27FC236}">
                <a16:creationId xmlns:a16="http://schemas.microsoft.com/office/drawing/2014/main" id="{18096153-B7A1-65D0-17DF-750CAB9BB892}"/>
              </a:ext>
            </a:extLst>
          </p:cNvPr>
          <p:cNvGrpSpPr/>
          <p:nvPr/>
        </p:nvGrpSpPr>
        <p:grpSpPr>
          <a:xfrm rot="806837">
            <a:off x="178214" y="5020704"/>
            <a:ext cx="2487098" cy="1825896"/>
            <a:chOff x="-3210224" y="5270177"/>
            <a:chExt cx="620531" cy="455561"/>
          </a:xfrm>
        </p:grpSpPr>
        <p:sp>
          <p:nvSpPr>
            <p:cNvPr id="6" name="Freeform 5">
              <a:extLst>
                <a:ext uri="{FF2B5EF4-FFF2-40B4-BE49-F238E27FC236}">
                  <a16:creationId xmlns:a16="http://schemas.microsoft.com/office/drawing/2014/main" id="{3F8A92B5-1C31-62F1-34CF-99F1B3574DED}"/>
                </a:ext>
              </a:extLst>
            </p:cNvPr>
            <p:cNvSpPr/>
            <p:nvPr/>
          </p:nvSpPr>
          <p:spPr>
            <a:xfrm>
              <a:off x="-2660121" y="5289158"/>
              <a:ext cx="70428" cy="72130"/>
            </a:xfrm>
            <a:custGeom>
              <a:avLst/>
              <a:gdLst>
                <a:gd name="connsiteX0" fmla="*/ 0 w 70428"/>
                <a:gd name="connsiteY0" fmla="*/ 21829 h 72130"/>
                <a:gd name="connsiteX1" fmla="*/ 70428 w 70428"/>
                <a:gd name="connsiteY1" fmla="*/ 0 h 72130"/>
                <a:gd name="connsiteX2" fmla="*/ 53297 w 70428"/>
                <a:gd name="connsiteY2" fmla="*/ 72131 h 72130"/>
              </a:gdLst>
              <a:ahLst/>
              <a:cxnLst>
                <a:cxn ang="0">
                  <a:pos x="connsiteX0" y="connsiteY0"/>
                </a:cxn>
                <a:cxn ang="0">
                  <a:pos x="connsiteX1" y="connsiteY1"/>
                </a:cxn>
                <a:cxn ang="0">
                  <a:pos x="connsiteX2" y="connsiteY2"/>
                </a:cxn>
              </a:cxnLst>
              <a:rect l="l" t="t" r="r" b="b"/>
              <a:pathLst>
                <a:path w="70428" h="72130">
                  <a:moveTo>
                    <a:pt x="0" y="21829"/>
                  </a:moveTo>
                  <a:lnTo>
                    <a:pt x="70428" y="0"/>
                  </a:lnTo>
                  <a:lnTo>
                    <a:pt x="53297" y="72131"/>
                  </a:lnTo>
                  <a:close/>
                </a:path>
              </a:pathLst>
            </a:custGeom>
            <a:solidFill>
              <a:srgbClr val="0080AA"/>
            </a:solidFill>
            <a:ln w="9502"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AE72E6E9-4A71-9662-FB9E-954F1069BBE0}"/>
                </a:ext>
              </a:extLst>
            </p:cNvPr>
            <p:cNvSpPr/>
            <p:nvPr/>
          </p:nvSpPr>
          <p:spPr>
            <a:xfrm>
              <a:off x="-3210224" y="5637473"/>
              <a:ext cx="91366" cy="88265"/>
            </a:xfrm>
            <a:custGeom>
              <a:avLst/>
              <a:gdLst>
                <a:gd name="connsiteX0" fmla="*/ 31407 w 91366"/>
                <a:gd name="connsiteY0" fmla="*/ 88265 h 88265"/>
                <a:gd name="connsiteX1" fmla="*/ 0 w 91366"/>
                <a:gd name="connsiteY1" fmla="*/ 0 h 88265"/>
                <a:gd name="connsiteX2" fmla="*/ 91367 w 91366"/>
                <a:gd name="connsiteY2" fmla="*/ 17084 h 88265"/>
              </a:gdLst>
              <a:ahLst/>
              <a:cxnLst>
                <a:cxn ang="0">
                  <a:pos x="connsiteX0" y="connsiteY0"/>
                </a:cxn>
                <a:cxn ang="0">
                  <a:pos x="connsiteX1" y="connsiteY1"/>
                </a:cxn>
                <a:cxn ang="0">
                  <a:pos x="connsiteX2" y="connsiteY2"/>
                </a:cxn>
              </a:cxnLst>
              <a:rect l="l" t="t" r="r" b="b"/>
              <a:pathLst>
                <a:path w="91366" h="88265">
                  <a:moveTo>
                    <a:pt x="31407" y="88265"/>
                  </a:moveTo>
                  <a:lnTo>
                    <a:pt x="0" y="0"/>
                  </a:lnTo>
                  <a:lnTo>
                    <a:pt x="91367" y="17084"/>
                  </a:lnTo>
                  <a:close/>
                </a:path>
              </a:pathLst>
            </a:custGeom>
            <a:solidFill>
              <a:srgbClr val="EF4D84"/>
            </a:solidFill>
            <a:ln w="9502"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B63DCD48-1A66-0D79-7442-70C928DB709D}"/>
                </a:ext>
              </a:extLst>
            </p:cNvPr>
            <p:cNvSpPr/>
            <p:nvPr/>
          </p:nvSpPr>
          <p:spPr>
            <a:xfrm>
              <a:off x="-2801930" y="5533073"/>
              <a:ext cx="70428" cy="79723"/>
            </a:xfrm>
            <a:custGeom>
              <a:avLst/>
              <a:gdLst>
                <a:gd name="connsiteX0" fmla="*/ 1903 w 70428"/>
                <a:gd name="connsiteY0" fmla="*/ 79723 h 79723"/>
                <a:gd name="connsiteX1" fmla="*/ 0 w 70428"/>
                <a:gd name="connsiteY1" fmla="*/ 0 h 79723"/>
                <a:gd name="connsiteX2" fmla="*/ 70428 w 70428"/>
                <a:gd name="connsiteY2" fmla="*/ 37963 h 79723"/>
              </a:gdLst>
              <a:ahLst/>
              <a:cxnLst>
                <a:cxn ang="0">
                  <a:pos x="connsiteX0" y="connsiteY0"/>
                </a:cxn>
                <a:cxn ang="0">
                  <a:pos x="connsiteX1" y="connsiteY1"/>
                </a:cxn>
                <a:cxn ang="0">
                  <a:pos x="connsiteX2" y="connsiteY2"/>
                </a:cxn>
              </a:cxnLst>
              <a:rect l="l" t="t" r="r" b="b"/>
              <a:pathLst>
                <a:path w="70428" h="79723">
                  <a:moveTo>
                    <a:pt x="1903" y="79723"/>
                  </a:moveTo>
                  <a:lnTo>
                    <a:pt x="0" y="0"/>
                  </a:lnTo>
                  <a:lnTo>
                    <a:pt x="70428" y="37963"/>
                  </a:lnTo>
                  <a:close/>
                </a:path>
              </a:pathLst>
            </a:custGeom>
            <a:solidFill>
              <a:srgbClr val="FAA61A"/>
            </a:solidFill>
            <a:ln w="9502"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952AF916-882A-2A1F-0763-0F044140C20C}"/>
                </a:ext>
              </a:extLst>
            </p:cNvPr>
            <p:cNvSpPr/>
            <p:nvPr/>
          </p:nvSpPr>
          <p:spPr>
            <a:xfrm>
              <a:off x="-3026539" y="5517888"/>
              <a:ext cx="92318" cy="152802"/>
            </a:xfrm>
            <a:custGeom>
              <a:avLst/>
              <a:gdLst>
                <a:gd name="connsiteX0" fmla="*/ 85656 w 92318"/>
                <a:gd name="connsiteY0" fmla="*/ 0 h 152802"/>
                <a:gd name="connsiteX1" fmla="*/ 92318 w 92318"/>
                <a:gd name="connsiteY1" fmla="*/ 152803 h 152802"/>
                <a:gd name="connsiteX2" fmla="*/ 0 w 92318"/>
                <a:gd name="connsiteY2" fmla="*/ 127177 h 152802"/>
              </a:gdLst>
              <a:ahLst/>
              <a:cxnLst>
                <a:cxn ang="0">
                  <a:pos x="connsiteX0" y="connsiteY0"/>
                </a:cxn>
                <a:cxn ang="0">
                  <a:pos x="connsiteX1" y="connsiteY1"/>
                </a:cxn>
                <a:cxn ang="0">
                  <a:pos x="connsiteX2" y="connsiteY2"/>
                </a:cxn>
              </a:cxnLst>
              <a:rect l="l" t="t" r="r" b="b"/>
              <a:pathLst>
                <a:path w="92318" h="152802">
                  <a:moveTo>
                    <a:pt x="85656" y="0"/>
                  </a:moveTo>
                  <a:lnTo>
                    <a:pt x="92318" y="152803"/>
                  </a:lnTo>
                  <a:lnTo>
                    <a:pt x="0" y="127177"/>
                  </a:lnTo>
                  <a:close/>
                </a:path>
              </a:pathLst>
            </a:custGeom>
            <a:solidFill>
              <a:srgbClr val="FFD400"/>
            </a:solidFill>
            <a:ln w="9502"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16DA4D4A-E027-CDE0-3756-AA10141E1D89}"/>
                </a:ext>
              </a:extLst>
            </p:cNvPr>
            <p:cNvSpPr/>
            <p:nvPr/>
          </p:nvSpPr>
          <p:spPr>
            <a:xfrm>
              <a:off x="-3179769" y="5490365"/>
              <a:ext cx="82800" cy="83519"/>
            </a:xfrm>
            <a:custGeom>
              <a:avLst/>
              <a:gdLst>
                <a:gd name="connsiteX0" fmla="*/ 0 w 82800"/>
                <a:gd name="connsiteY0" fmla="*/ 0 h 83519"/>
                <a:gd name="connsiteX1" fmla="*/ 82801 w 82800"/>
                <a:gd name="connsiteY1" fmla="*/ 42709 h 83519"/>
                <a:gd name="connsiteX2" fmla="*/ 40925 w 82800"/>
                <a:gd name="connsiteY2" fmla="*/ 83520 h 83519"/>
              </a:gdLst>
              <a:ahLst/>
              <a:cxnLst>
                <a:cxn ang="0">
                  <a:pos x="connsiteX0" y="connsiteY0"/>
                </a:cxn>
                <a:cxn ang="0">
                  <a:pos x="connsiteX1" y="connsiteY1"/>
                </a:cxn>
                <a:cxn ang="0">
                  <a:pos x="connsiteX2" y="connsiteY2"/>
                </a:cxn>
              </a:cxnLst>
              <a:rect l="l" t="t" r="r" b="b"/>
              <a:pathLst>
                <a:path w="82800" h="83519">
                  <a:moveTo>
                    <a:pt x="0" y="0"/>
                  </a:moveTo>
                  <a:lnTo>
                    <a:pt x="82801" y="42709"/>
                  </a:lnTo>
                  <a:lnTo>
                    <a:pt x="40925" y="83520"/>
                  </a:lnTo>
                  <a:close/>
                </a:path>
              </a:pathLst>
            </a:custGeom>
            <a:solidFill>
              <a:srgbClr val="00AAD3"/>
            </a:solidFill>
            <a:ln w="9502"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5D5E5E1F-FA3D-EE79-E749-6EA83006D2C8}"/>
                </a:ext>
              </a:extLst>
            </p:cNvPr>
            <p:cNvSpPr/>
            <p:nvPr/>
          </p:nvSpPr>
          <p:spPr>
            <a:xfrm>
              <a:off x="-2778136" y="5270177"/>
              <a:ext cx="81849" cy="91112"/>
            </a:xfrm>
            <a:custGeom>
              <a:avLst/>
              <a:gdLst>
                <a:gd name="connsiteX0" fmla="*/ 81849 w 81849"/>
                <a:gd name="connsiteY0" fmla="*/ 91112 h 91112"/>
                <a:gd name="connsiteX1" fmla="*/ 0 w 81849"/>
                <a:gd name="connsiteY1" fmla="*/ 37963 h 91112"/>
                <a:gd name="connsiteX2" fmla="*/ 47587 w 81849"/>
                <a:gd name="connsiteY2" fmla="*/ 0 h 91112"/>
              </a:gdLst>
              <a:ahLst/>
              <a:cxnLst>
                <a:cxn ang="0">
                  <a:pos x="connsiteX0" y="connsiteY0"/>
                </a:cxn>
                <a:cxn ang="0">
                  <a:pos x="connsiteX1" y="connsiteY1"/>
                </a:cxn>
                <a:cxn ang="0">
                  <a:pos x="connsiteX2" y="connsiteY2"/>
                </a:cxn>
              </a:cxnLst>
              <a:rect l="l" t="t" r="r" b="b"/>
              <a:pathLst>
                <a:path w="81849" h="91112">
                  <a:moveTo>
                    <a:pt x="81849" y="91112"/>
                  </a:moveTo>
                  <a:lnTo>
                    <a:pt x="0" y="37963"/>
                  </a:lnTo>
                  <a:lnTo>
                    <a:pt x="47587" y="0"/>
                  </a:lnTo>
                  <a:close/>
                </a:path>
              </a:pathLst>
            </a:custGeom>
            <a:solidFill>
              <a:srgbClr val="C93360"/>
            </a:solidFill>
            <a:ln w="9502" cap="flat">
              <a:noFill/>
              <a:prstDash val="solid"/>
              <a:miter/>
            </a:ln>
          </p:spPr>
          <p:txBody>
            <a:bodyPr rtlCol="0" anchor="ctr"/>
            <a:lstStyle/>
            <a:p>
              <a:endParaRPr lang="en-US"/>
            </a:p>
          </p:txBody>
        </p:sp>
      </p:grpSp>
    </p:spTree>
    <p:extLst>
      <p:ext uri="{BB962C8B-B14F-4D97-AF65-F5344CB8AC3E}">
        <p14:creationId xmlns:p14="http://schemas.microsoft.com/office/powerpoint/2010/main" val="17628628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40871-032E-C21D-2CB6-16E9E07C81E5}"/>
            </a:ext>
          </a:extLst>
        </p:cNvPr>
        <p:cNvGrpSpPr/>
        <p:nvPr/>
      </p:nvGrpSpPr>
      <p:grpSpPr>
        <a:xfrm>
          <a:off x="0" y="0"/>
          <a:ext cx="0" cy="0"/>
          <a:chOff x="0" y="0"/>
          <a:chExt cx="0" cy="0"/>
        </a:xfrm>
      </p:grpSpPr>
      <p:sp>
        <p:nvSpPr>
          <p:cNvPr id="5" name="Textplatzhalter 1">
            <a:extLst>
              <a:ext uri="{FF2B5EF4-FFF2-40B4-BE49-F238E27FC236}">
                <a16:creationId xmlns:a16="http://schemas.microsoft.com/office/drawing/2014/main" id="{7B2D8015-5035-5F0A-69F2-97DEE2EA0C48}"/>
              </a:ext>
            </a:extLst>
          </p:cNvPr>
          <p:cNvSpPr txBox="1">
            <a:spLocks/>
          </p:cNvSpPr>
          <p:nvPr/>
        </p:nvSpPr>
        <p:spPr>
          <a:xfrm>
            <a:off x="803256" y="681751"/>
            <a:ext cx="9652383" cy="94468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dirty="0">
                <a:solidFill>
                  <a:srgbClr val="00AAD3"/>
                </a:solidFill>
              </a:rPr>
              <a:t>Blockchain for Regulatory Compliance and Meeting Consumer Expectations in F&amp;B</a:t>
            </a:r>
          </a:p>
        </p:txBody>
      </p:sp>
      <p:graphicFrame>
        <p:nvGraphicFramePr>
          <p:cNvPr id="8" name="Diagram 7">
            <a:extLst>
              <a:ext uri="{FF2B5EF4-FFF2-40B4-BE49-F238E27FC236}">
                <a16:creationId xmlns:a16="http://schemas.microsoft.com/office/drawing/2014/main" id="{74048CCD-EF1E-4625-94B5-ECF891027310}"/>
              </a:ext>
            </a:extLst>
          </p:cNvPr>
          <p:cNvGraphicFramePr/>
          <p:nvPr>
            <p:extLst>
              <p:ext uri="{D42A27DB-BD31-4B8C-83A1-F6EECF244321}">
                <p14:modId xmlns:p14="http://schemas.microsoft.com/office/powerpoint/2010/main" val="1557436572"/>
              </p:ext>
            </p:extLst>
          </p:nvPr>
        </p:nvGraphicFramePr>
        <p:xfrm>
          <a:off x="1531533" y="1895325"/>
          <a:ext cx="9128934" cy="45131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ounded Rectangle 8"/>
          <p:cNvSpPr/>
          <p:nvPr/>
        </p:nvSpPr>
        <p:spPr>
          <a:xfrm>
            <a:off x="7086600" y="164592"/>
            <a:ext cx="4434840" cy="310896"/>
          </a:xfrm>
          <a:prstGeom prst="roundRect">
            <a:avLst/>
          </a:prstGeom>
          <a:solidFill>
            <a:srgbClr val="F48220"/>
          </a:solidFill>
          <a:ln>
            <a:solidFill>
              <a:srgbClr val="F48220"/>
            </a:solidFill>
          </a:ln>
        </p:spPr>
        <p:style>
          <a:lnRef idx="1">
            <a:schemeClr val="accent1"/>
          </a:lnRef>
          <a:fillRef idx="3">
            <a:schemeClr val="accent1"/>
          </a:fillRef>
          <a:effectRef idx="2">
            <a:schemeClr val="accent1"/>
          </a:effectRef>
          <a:fontRef idx="minor">
            <a:schemeClr val="lt1"/>
          </a:fontRef>
        </p:style>
        <p:txBody>
          <a:bodyPr lIns="73152" tIns="27432" rIns="73152" bIns="27432" rtlCol="0" anchor="ctr"/>
          <a:lstStyle/>
          <a:p>
            <a:pPr algn="ctr"/>
            <a:r>
              <a:rPr sz="1000" b="1">
                <a:solidFill>
                  <a:srgbClr val="FFFFFF"/>
                </a:solidFill>
                <a:latin typeface="Arial"/>
              </a:rPr>
              <a:t>DIGITAL APPLICATION EXAMPLE</a:t>
            </a:r>
          </a:p>
        </p:txBody>
      </p:sp>
    </p:spTree>
    <p:extLst>
      <p:ext uri="{BB962C8B-B14F-4D97-AF65-F5344CB8AC3E}">
        <p14:creationId xmlns:p14="http://schemas.microsoft.com/office/powerpoint/2010/main" val="231510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ástupný text 5">
            <a:extLst>
              <a:ext uri="{FF2B5EF4-FFF2-40B4-BE49-F238E27FC236}">
                <a16:creationId xmlns:a16="http://schemas.microsoft.com/office/drawing/2014/main" id="{ABF11A66-A821-3356-BFCF-1E2E5CB56B6C}"/>
              </a:ext>
            </a:extLst>
          </p:cNvPr>
          <p:cNvSpPr>
            <a:spLocks noGrp="1"/>
          </p:cNvSpPr>
          <p:nvPr>
            <p:ph type="body" sz="quarter" idx="16"/>
          </p:nvPr>
        </p:nvSpPr>
        <p:spPr/>
        <p:txBody>
          <a:bodyPr/>
          <a:lstStyle/>
          <a:p>
            <a:pPr>
              <a:buNone/>
            </a:pPr>
            <a:r>
              <a:rPr lang="en-US" sz="2800" b="1" dirty="0"/>
              <a:t>What Are the Risks of Going Digital? A Reality Check for SMEs</a:t>
            </a:r>
          </a:p>
        </p:txBody>
      </p:sp>
      <p:sp>
        <p:nvSpPr>
          <p:cNvPr id="8" name="Zástupný text 5">
            <a:extLst>
              <a:ext uri="{FF2B5EF4-FFF2-40B4-BE49-F238E27FC236}">
                <a16:creationId xmlns:a16="http://schemas.microsoft.com/office/drawing/2014/main" id="{4B50F4FC-63CF-80FD-28A2-5164608B8AD7}"/>
              </a:ext>
            </a:extLst>
          </p:cNvPr>
          <p:cNvSpPr txBox="1">
            <a:spLocks/>
          </p:cNvSpPr>
          <p:nvPr/>
        </p:nvSpPr>
        <p:spPr>
          <a:xfrm>
            <a:off x="600999" y="2609609"/>
            <a:ext cx="3125818" cy="341330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600" b="1"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US" sz="2200" b="0" dirty="0"/>
              <a:t>While AI, ML, and blockchain bring major opportunities, their implementation in SMEs is not without challenges. </a:t>
            </a:r>
          </a:p>
          <a:p>
            <a:pPr marL="342900" indent="-342900">
              <a:buFont typeface="Arial" panose="020B0604020202020204" pitchFamily="34" charset="0"/>
              <a:buChar char="•"/>
            </a:pPr>
            <a:r>
              <a:rPr lang="en-US" sz="2200" b="0" dirty="0"/>
              <a:t>Addressing these barriers is essential for meaningful digital transformation.</a:t>
            </a:r>
          </a:p>
        </p:txBody>
      </p:sp>
      <p:graphicFrame>
        <p:nvGraphicFramePr>
          <p:cNvPr id="9" name="Diagram 8">
            <a:extLst>
              <a:ext uri="{FF2B5EF4-FFF2-40B4-BE49-F238E27FC236}">
                <a16:creationId xmlns:a16="http://schemas.microsoft.com/office/drawing/2014/main" id="{3D75CB21-FB15-192A-948D-C047DBC47F4D}"/>
              </a:ext>
            </a:extLst>
          </p:cNvPr>
          <p:cNvGraphicFramePr/>
          <p:nvPr>
            <p:extLst>
              <p:ext uri="{D42A27DB-BD31-4B8C-83A1-F6EECF244321}">
                <p14:modId xmlns:p14="http://schemas.microsoft.com/office/powerpoint/2010/main" val="2035274823"/>
              </p:ext>
            </p:extLst>
          </p:nvPr>
        </p:nvGraphicFramePr>
        <p:xfrm>
          <a:off x="4587823" y="719666"/>
          <a:ext cx="6827186"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63637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C1D48"/>
        </a:solidFill>
        <a:effectLst/>
      </p:bgPr>
    </p:bg>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txBody>
          <a:bodyPr/>
          <a:lstStyle/>
          <a:p>
            <a:endParaRPr lang="en-GB"/>
          </a:p>
        </p:txBody>
      </p:sp>
      <p:sp>
        <p:nvSpPr>
          <p:cNvPr id="3" name="Rectangle 2"/>
          <p:cNvSpPr/>
          <p:nvPr/>
        </p:nvSpPr>
        <p:spPr>
          <a:xfrm>
            <a:off x="457200" y="502920"/>
            <a:ext cx="11228832" cy="5806440"/>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Isosceles Triangle 3"/>
          <p:cNvSpPr/>
          <p:nvPr/>
        </p:nvSpPr>
        <p:spPr>
          <a:xfrm rot="10800000">
            <a:off x="10652760" y="45720"/>
            <a:ext cx="411480" cy="411480"/>
          </a:xfrm>
          <a:prstGeom prst="triangle">
            <a:avLst/>
          </a:prstGeom>
          <a:solidFill>
            <a:srgbClr val="009EAE"/>
          </a:solidFill>
          <a:ln>
            <a:solidFill>
              <a:srgbClr val="009EA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Isosceles Triangle 4"/>
          <p:cNvSpPr/>
          <p:nvPr/>
        </p:nvSpPr>
        <p:spPr>
          <a:xfrm rot="10800000">
            <a:off x="11109960" y="45720"/>
            <a:ext cx="411480" cy="411480"/>
          </a:xfrm>
          <a:prstGeom prst="triangle">
            <a:avLst/>
          </a:prstGeom>
          <a:solidFill>
            <a:srgbClr val="E23778"/>
          </a:solidFill>
          <a:ln>
            <a:solidFill>
              <a:srgbClr val="E2377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Isosceles Triangle 5"/>
          <p:cNvSpPr/>
          <p:nvPr/>
        </p:nvSpPr>
        <p:spPr>
          <a:xfrm rot="5400000">
            <a:off x="11384280" y="960120"/>
            <a:ext cx="502920" cy="502920"/>
          </a:xfrm>
          <a:prstGeom prst="triangle">
            <a:avLst/>
          </a:prstGeom>
          <a:solidFill>
            <a:srgbClr val="FFC20F"/>
          </a:solidFill>
          <a:ln>
            <a:solidFill>
              <a:srgbClr val="FFC20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Isosceles Triangle 6"/>
          <p:cNvSpPr/>
          <p:nvPr/>
        </p:nvSpPr>
        <p:spPr>
          <a:xfrm rot="16200000">
            <a:off x="10835640" y="914400"/>
            <a:ext cx="438912" cy="438912"/>
          </a:xfrm>
          <a:prstGeom prst="triangle">
            <a:avLst/>
          </a:prstGeom>
          <a:solidFill>
            <a:srgbClr val="F48220"/>
          </a:solidFill>
          <a:ln>
            <a:solidFill>
              <a:srgbClr val="F48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85800" y="749808"/>
            <a:ext cx="10149840" cy="502920"/>
          </a:xfrm>
          <a:prstGeom prst="rect">
            <a:avLst/>
          </a:prstGeom>
          <a:noFill/>
        </p:spPr>
        <p:txBody>
          <a:bodyPr wrap="square" lIns="18288" tIns="18288" rIns="18288" bIns="18288">
            <a:noAutofit/>
          </a:bodyPr>
          <a:lstStyle/>
          <a:p>
            <a:r>
              <a:rPr sz="2800" b="1">
                <a:solidFill>
                  <a:srgbClr val="009EAE"/>
                </a:solidFill>
                <a:latin typeface="Arial"/>
              </a:rPr>
              <a:t>Reflection Activity: Barriers vs Enablers</a:t>
            </a:r>
          </a:p>
        </p:txBody>
      </p:sp>
      <p:sp>
        <p:nvSpPr>
          <p:cNvPr id="10" name="TextBox 9"/>
          <p:cNvSpPr txBox="1"/>
          <p:nvPr/>
        </p:nvSpPr>
        <p:spPr>
          <a:xfrm>
            <a:off x="777240" y="1609344"/>
            <a:ext cx="10149840" cy="640080"/>
          </a:xfrm>
          <a:prstGeom prst="rect">
            <a:avLst/>
          </a:prstGeom>
          <a:noFill/>
        </p:spPr>
        <p:txBody>
          <a:bodyPr wrap="square" lIns="18288" tIns="18288" rIns="18288" bIns="18288">
            <a:noAutofit/>
          </a:bodyPr>
          <a:lstStyle/>
          <a:p>
            <a:r>
              <a:rPr sz="1700" b="0" dirty="0">
                <a:solidFill>
                  <a:srgbClr val="0C1D48"/>
                </a:solidFill>
                <a:latin typeface="Arial"/>
              </a:rPr>
              <a:t>Choose one F&amp;B SME or challenge case. Identify the barriers that make digital transformation difficult and match each barrier with a practical enabler.</a:t>
            </a:r>
          </a:p>
        </p:txBody>
      </p:sp>
      <p:grpSp>
        <p:nvGrpSpPr>
          <p:cNvPr id="32" name="Skupina 31">
            <a:extLst>
              <a:ext uri="{FF2B5EF4-FFF2-40B4-BE49-F238E27FC236}">
                <a16:creationId xmlns:a16="http://schemas.microsoft.com/office/drawing/2014/main" id="{40E3DDCE-C49B-A96B-5EFA-5AAE6454BE8E}"/>
              </a:ext>
            </a:extLst>
          </p:cNvPr>
          <p:cNvGrpSpPr/>
          <p:nvPr/>
        </p:nvGrpSpPr>
        <p:grpSpPr>
          <a:xfrm>
            <a:off x="713238" y="2390119"/>
            <a:ext cx="10351002" cy="2841685"/>
            <a:chOff x="713238" y="2390119"/>
            <a:chExt cx="9875519" cy="2504690"/>
          </a:xfrm>
        </p:grpSpPr>
        <p:sp>
          <p:nvSpPr>
            <p:cNvPr id="11" name="Rectangle 10"/>
            <p:cNvSpPr/>
            <p:nvPr/>
          </p:nvSpPr>
          <p:spPr>
            <a:xfrm>
              <a:off x="713238" y="2390119"/>
              <a:ext cx="2148840" cy="502920"/>
            </a:xfrm>
            <a:prstGeom prst="rect">
              <a:avLst/>
            </a:prstGeom>
            <a:solidFill>
              <a:srgbClr val="009EAE"/>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rPr>
                <a:t>Barrier</a:t>
              </a:r>
            </a:p>
          </p:txBody>
        </p:sp>
        <p:sp>
          <p:nvSpPr>
            <p:cNvPr id="12" name="Rectangle 11"/>
            <p:cNvSpPr/>
            <p:nvPr/>
          </p:nvSpPr>
          <p:spPr>
            <a:xfrm>
              <a:off x="2862078" y="2390119"/>
              <a:ext cx="2423160" cy="502920"/>
            </a:xfrm>
            <a:prstGeom prst="rect">
              <a:avLst/>
            </a:prstGeom>
            <a:solidFill>
              <a:srgbClr val="009EAE"/>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rPr>
                <a:t>Why it matters</a:t>
              </a:r>
            </a:p>
          </p:txBody>
        </p:sp>
        <p:sp>
          <p:nvSpPr>
            <p:cNvPr id="13" name="Rectangle 12"/>
            <p:cNvSpPr/>
            <p:nvPr/>
          </p:nvSpPr>
          <p:spPr>
            <a:xfrm>
              <a:off x="5285238" y="2390119"/>
              <a:ext cx="2971800" cy="502920"/>
            </a:xfrm>
            <a:prstGeom prst="rect">
              <a:avLst/>
            </a:prstGeom>
            <a:solidFill>
              <a:srgbClr val="009EAE"/>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rPr>
                <a:t>Possible enabler</a:t>
              </a:r>
            </a:p>
          </p:txBody>
        </p:sp>
        <p:sp>
          <p:nvSpPr>
            <p:cNvPr id="14" name="Rectangle 13"/>
            <p:cNvSpPr/>
            <p:nvPr/>
          </p:nvSpPr>
          <p:spPr>
            <a:xfrm>
              <a:off x="8257037" y="2390119"/>
              <a:ext cx="2331720" cy="502920"/>
            </a:xfrm>
            <a:prstGeom prst="rect">
              <a:avLst/>
            </a:prstGeom>
            <a:solidFill>
              <a:srgbClr val="009EAE"/>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rPr>
                <a:t>First action</a:t>
              </a:r>
            </a:p>
          </p:txBody>
        </p:sp>
        <p:sp>
          <p:nvSpPr>
            <p:cNvPr id="15" name="Rectangle 14"/>
            <p:cNvSpPr/>
            <p:nvPr/>
          </p:nvSpPr>
          <p:spPr>
            <a:xfrm>
              <a:off x="713238" y="2893045"/>
              <a:ext cx="2148840" cy="502920"/>
            </a:xfrm>
            <a:prstGeom prst="rect">
              <a:avLst/>
            </a:prstGeom>
            <a:solidFill>
              <a:srgbClr val="FFFFFF"/>
            </a:solidFill>
            <a:ln>
              <a:solidFill>
                <a:srgbClr val="009EAE"/>
              </a:solidFill>
            </a:ln>
          </p:spPr>
          <p:style>
            <a:lnRef idx="1">
              <a:schemeClr val="accent1"/>
            </a:lnRef>
            <a:fillRef idx="3">
              <a:schemeClr val="accent1"/>
            </a:fillRef>
            <a:effectRef idx="2">
              <a:schemeClr val="accent1"/>
            </a:effectRef>
            <a:fontRef idx="minor">
              <a:schemeClr val="lt1"/>
            </a:fontRef>
          </p:style>
          <p:txBody>
            <a:bodyPr lIns="36576" rIns="36576" rtlCol="0" anchor="ctr"/>
            <a:lstStyle/>
            <a:p>
              <a:pPr algn="ctr"/>
              <a:r>
                <a:rPr sz="1600" dirty="0">
                  <a:solidFill>
                    <a:srgbClr val="0C1D48"/>
                  </a:solidFill>
                </a:rPr>
                <a:t>Lack of digital skills</a:t>
              </a:r>
            </a:p>
          </p:txBody>
        </p:sp>
        <p:sp>
          <p:nvSpPr>
            <p:cNvPr id="16" name="Rectangle 15"/>
            <p:cNvSpPr/>
            <p:nvPr/>
          </p:nvSpPr>
          <p:spPr>
            <a:xfrm>
              <a:off x="2862072" y="2893045"/>
              <a:ext cx="2423160" cy="502920"/>
            </a:xfrm>
            <a:prstGeom prst="rect">
              <a:avLst/>
            </a:prstGeom>
            <a:solidFill>
              <a:srgbClr val="FFFFFF"/>
            </a:solidFill>
            <a:ln>
              <a:solidFill>
                <a:srgbClr val="009EAE"/>
              </a:solidFill>
            </a:ln>
          </p:spPr>
          <p:style>
            <a:lnRef idx="1">
              <a:schemeClr val="accent1"/>
            </a:lnRef>
            <a:fillRef idx="3">
              <a:schemeClr val="accent1"/>
            </a:fillRef>
            <a:effectRef idx="2">
              <a:schemeClr val="accent1"/>
            </a:effectRef>
            <a:fontRef idx="minor">
              <a:schemeClr val="lt1"/>
            </a:fontRef>
          </p:style>
          <p:txBody>
            <a:bodyPr lIns="36576" rIns="36576" rtlCol="0" anchor="ctr"/>
            <a:lstStyle/>
            <a:p>
              <a:pPr algn="ctr"/>
              <a:endParaRPr sz="1600"/>
            </a:p>
          </p:txBody>
        </p:sp>
        <p:sp>
          <p:nvSpPr>
            <p:cNvPr id="17" name="Rectangle 16"/>
            <p:cNvSpPr/>
            <p:nvPr/>
          </p:nvSpPr>
          <p:spPr>
            <a:xfrm>
              <a:off x="5285238" y="2893045"/>
              <a:ext cx="2971800" cy="502920"/>
            </a:xfrm>
            <a:prstGeom prst="rect">
              <a:avLst/>
            </a:prstGeom>
            <a:solidFill>
              <a:srgbClr val="FFFFFF"/>
            </a:solidFill>
            <a:ln>
              <a:solidFill>
                <a:srgbClr val="009EAE"/>
              </a:solidFill>
            </a:ln>
          </p:spPr>
          <p:style>
            <a:lnRef idx="1">
              <a:schemeClr val="accent1"/>
            </a:lnRef>
            <a:fillRef idx="3">
              <a:schemeClr val="accent1"/>
            </a:fillRef>
            <a:effectRef idx="2">
              <a:schemeClr val="accent1"/>
            </a:effectRef>
            <a:fontRef idx="minor">
              <a:schemeClr val="lt1"/>
            </a:fontRef>
          </p:style>
          <p:txBody>
            <a:bodyPr lIns="36576" rIns="36576" rtlCol="0" anchor="ctr"/>
            <a:lstStyle/>
            <a:p>
              <a:pPr algn="ctr"/>
              <a:r>
                <a:rPr sz="1600">
                  <a:solidFill>
                    <a:srgbClr val="0C1D48"/>
                  </a:solidFill>
                </a:rPr>
                <a:t>Training / mentoring / simple tools</a:t>
              </a:r>
            </a:p>
          </p:txBody>
        </p:sp>
        <p:sp>
          <p:nvSpPr>
            <p:cNvPr id="18" name="Rectangle 17"/>
            <p:cNvSpPr/>
            <p:nvPr/>
          </p:nvSpPr>
          <p:spPr>
            <a:xfrm>
              <a:off x="8257036" y="2893045"/>
              <a:ext cx="2331720" cy="502920"/>
            </a:xfrm>
            <a:prstGeom prst="rect">
              <a:avLst/>
            </a:prstGeom>
            <a:solidFill>
              <a:srgbClr val="FFFFFF"/>
            </a:solidFill>
            <a:ln>
              <a:solidFill>
                <a:srgbClr val="009EAE"/>
              </a:solidFill>
            </a:ln>
          </p:spPr>
          <p:style>
            <a:lnRef idx="1">
              <a:schemeClr val="accent1"/>
            </a:lnRef>
            <a:fillRef idx="3">
              <a:schemeClr val="accent1"/>
            </a:fillRef>
            <a:effectRef idx="2">
              <a:schemeClr val="accent1"/>
            </a:effectRef>
            <a:fontRef idx="minor">
              <a:schemeClr val="lt1"/>
            </a:fontRef>
          </p:style>
          <p:txBody>
            <a:bodyPr lIns="36576" rIns="36576" rtlCol="0" anchor="ctr"/>
            <a:lstStyle/>
            <a:p>
              <a:pPr algn="ctr"/>
              <a:endParaRPr sz="1600"/>
            </a:p>
          </p:txBody>
        </p:sp>
        <p:sp>
          <p:nvSpPr>
            <p:cNvPr id="19" name="Rectangle 18"/>
            <p:cNvSpPr/>
            <p:nvPr/>
          </p:nvSpPr>
          <p:spPr>
            <a:xfrm>
              <a:off x="736546" y="3402570"/>
              <a:ext cx="2148840" cy="502920"/>
            </a:xfrm>
            <a:prstGeom prst="rect">
              <a:avLst/>
            </a:prstGeom>
            <a:solidFill>
              <a:srgbClr val="FFFFFF"/>
            </a:solidFill>
            <a:ln>
              <a:solidFill>
                <a:srgbClr val="009EAE"/>
              </a:solidFill>
            </a:ln>
          </p:spPr>
          <p:style>
            <a:lnRef idx="1">
              <a:schemeClr val="accent1"/>
            </a:lnRef>
            <a:fillRef idx="3">
              <a:schemeClr val="accent1"/>
            </a:fillRef>
            <a:effectRef idx="2">
              <a:schemeClr val="accent1"/>
            </a:effectRef>
            <a:fontRef idx="minor">
              <a:schemeClr val="lt1"/>
            </a:fontRef>
          </p:style>
          <p:txBody>
            <a:bodyPr lIns="36576" rIns="36576" rtlCol="0" anchor="ctr"/>
            <a:lstStyle/>
            <a:p>
              <a:pPr algn="ctr"/>
              <a:r>
                <a:rPr sz="1600">
                  <a:solidFill>
                    <a:srgbClr val="0C1D48"/>
                  </a:solidFill>
                </a:rPr>
                <a:t>High upfront investment</a:t>
              </a:r>
            </a:p>
          </p:txBody>
        </p:sp>
        <p:sp>
          <p:nvSpPr>
            <p:cNvPr id="20" name="Rectangle 19"/>
            <p:cNvSpPr/>
            <p:nvPr/>
          </p:nvSpPr>
          <p:spPr>
            <a:xfrm>
              <a:off x="2885379" y="3402570"/>
              <a:ext cx="2423160" cy="502920"/>
            </a:xfrm>
            <a:prstGeom prst="rect">
              <a:avLst/>
            </a:prstGeom>
            <a:solidFill>
              <a:srgbClr val="FFFFFF"/>
            </a:solidFill>
            <a:ln>
              <a:solidFill>
                <a:srgbClr val="009EAE"/>
              </a:solidFill>
            </a:ln>
          </p:spPr>
          <p:style>
            <a:lnRef idx="1">
              <a:schemeClr val="accent1"/>
            </a:lnRef>
            <a:fillRef idx="3">
              <a:schemeClr val="accent1"/>
            </a:fillRef>
            <a:effectRef idx="2">
              <a:schemeClr val="accent1"/>
            </a:effectRef>
            <a:fontRef idx="minor">
              <a:schemeClr val="lt1"/>
            </a:fontRef>
          </p:style>
          <p:txBody>
            <a:bodyPr lIns="36576" rIns="36576" rtlCol="0" anchor="ctr"/>
            <a:lstStyle/>
            <a:p>
              <a:pPr algn="ctr"/>
              <a:endParaRPr sz="1600"/>
            </a:p>
          </p:txBody>
        </p:sp>
        <p:sp>
          <p:nvSpPr>
            <p:cNvPr id="21" name="Rectangle 20"/>
            <p:cNvSpPr/>
            <p:nvPr/>
          </p:nvSpPr>
          <p:spPr>
            <a:xfrm>
              <a:off x="5308546" y="3402570"/>
              <a:ext cx="2971800" cy="502920"/>
            </a:xfrm>
            <a:prstGeom prst="rect">
              <a:avLst/>
            </a:prstGeom>
            <a:solidFill>
              <a:srgbClr val="FFFFFF"/>
            </a:solidFill>
            <a:ln>
              <a:solidFill>
                <a:srgbClr val="009EAE"/>
              </a:solidFill>
            </a:ln>
          </p:spPr>
          <p:style>
            <a:lnRef idx="1">
              <a:schemeClr val="accent1"/>
            </a:lnRef>
            <a:fillRef idx="3">
              <a:schemeClr val="accent1"/>
            </a:fillRef>
            <a:effectRef idx="2">
              <a:schemeClr val="accent1"/>
            </a:effectRef>
            <a:fontRef idx="minor">
              <a:schemeClr val="lt1"/>
            </a:fontRef>
          </p:style>
          <p:txBody>
            <a:bodyPr lIns="36576" rIns="36576" rtlCol="0" anchor="ctr"/>
            <a:lstStyle/>
            <a:p>
              <a:pPr algn="ctr"/>
              <a:r>
                <a:rPr sz="1600">
                  <a:solidFill>
                    <a:srgbClr val="0C1D48"/>
                  </a:solidFill>
                </a:rPr>
                <a:t>Low-cost pilot / phased implementation</a:t>
              </a:r>
            </a:p>
          </p:txBody>
        </p:sp>
        <p:sp>
          <p:nvSpPr>
            <p:cNvPr id="22" name="Rectangle 21"/>
            <p:cNvSpPr/>
            <p:nvPr/>
          </p:nvSpPr>
          <p:spPr>
            <a:xfrm>
              <a:off x="8257036" y="3402570"/>
              <a:ext cx="2331720" cy="502920"/>
            </a:xfrm>
            <a:prstGeom prst="rect">
              <a:avLst/>
            </a:prstGeom>
            <a:solidFill>
              <a:srgbClr val="FFFFFF"/>
            </a:solidFill>
            <a:ln>
              <a:solidFill>
                <a:srgbClr val="009EAE"/>
              </a:solidFill>
            </a:ln>
          </p:spPr>
          <p:style>
            <a:lnRef idx="1">
              <a:schemeClr val="accent1"/>
            </a:lnRef>
            <a:fillRef idx="3">
              <a:schemeClr val="accent1"/>
            </a:fillRef>
            <a:effectRef idx="2">
              <a:schemeClr val="accent1"/>
            </a:effectRef>
            <a:fontRef idx="minor">
              <a:schemeClr val="lt1"/>
            </a:fontRef>
          </p:style>
          <p:txBody>
            <a:bodyPr lIns="36576" rIns="36576" rtlCol="0" anchor="ctr"/>
            <a:lstStyle/>
            <a:p>
              <a:pPr algn="ctr"/>
              <a:endParaRPr sz="1600"/>
            </a:p>
          </p:txBody>
        </p:sp>
        <p:sp>
          <p:nvSpPr>
            <p:cNvPr id="23" name="Rectangle 22"/>
            <p:cNvSpPr/>
            <p:nvPr/>
          </p:nvSpPr>
          <p:spPr>
            <a:xfrm>
              <a:off x="736538" y="3905491"/>
              <a:ext cx="2148840" cy="502920"/>
            </a:xfrm>
            <a:prstGeom prst="rect">
              <a:avLst/>
            </a:prstGeom>
            <a:solidFill>
              <a:srgbClr val="FFFFFF"/>
            </a:solidFill>
            <a:ln>
              <a:solidFill>
                <a:srgbClr val="009EAE"/>
              </a:solidFill>
            </a:ln>
          </p:spPr>
          <p:style>
            <a:lnRef idx="1">
              <a:schemeClr val="accent1"/>
            </a:lnRef>
            <a:fillRef idx="3">
              <a:schemeClr val="accent1"/>
            </a:fillRef>
            <a:effectRef idx="2">
              <a:schemeClr val="accent1"/>
            </a:effectRef>
            <a:fontRef idx="minor">
              <a:schemeClr val="lt1"/>
            </a:fontRef>
          </p:style>
          <p:txBody>
            <a:bodyPr lIns="36576" rIns="36576" rtlCol="0" anchor="ctr"/>
            <a:lstStyle/>
            <a:p>
              <a:pPr algn="ctr"/>
              <a:r>
                <a:rPr sz="1600" dirty="0">
                  <a:solidFill>
                    <a:srgbClr val="0C1D48"/>
                  </a:solidFill>
                </a:rPr>
                <a:t>Resistance to change</a:t>
              </a:r>
            </a:p>
          </p:txBody>
        </p:sp>
        <p:sp>
          <p:nvSpPr>
            <p:cNvPr id="24" name="Rectangle 23"/>
            <p:cNvSpPr/>
            <p:nvPr/>
          </p:nvSpPr>
          <p:spPr>
            <a:xfrm>
              <a:off x="2885375" y="3905491"/>
              <a:ext cx="2423160" cy="502920"/>
            </a:xfrm>
            <a:prstGeom prst="rect">
              <a:avLst/>
            </a:prstGeom>
            <a:solidFill>
              <a:srgbClr val="FFFFFF"/>
            </a:solidFill>
            <a:ln>
              <a:solidFill>
                <a:srgbClr val="009EAE"/>
              </a:solidFill>
            </a:ln>
          </p:spPr>
          <p:style>
            <a:lnRef idx="1">
              <a:schemeClr val="accent1"/>
            </a:lnRef>
            <a:fillRef idx="3">
              <a:schemeClr val="accent1"/>
            </a:fillRef>
            <a:effectRef idx="2">
              <a:schemeClr val="accent1"/>
            </a:effectRef>
            <a:fontRef idx="minor">
              <a:schemeClr val="lt1"/>
            </a:fontRef>
          </p:style>
          <p:txBody>
            <a:bodyPr lIns="36576" rIns="36576" rtlCol="0" anchor="ctr"/>
            <a:lstStyle/>
            <a:p>
              <a:pPr algn="ctr"/>
              <a:endParaRPr sz="1600"/>
            </a:p>
          </p:txBody>
        </p:sp>
        <p:sp>
          <p:nvSpPr>
            <p:cNvPr id="25" name="Rectangle 24"/>
            <p:cNvSpPr/>
            <p:nvPr/>
          </p:nvSpPr>
          <p:spPr>
            <a:xfrm>
              <a:off x="5308538" y="3905491"/>
              <a:ext cx="2971800" cy="502920"/>
            </a:xfrm>
            <a:prstGeom prst="rect">
              <a:avLst/>
            </a:prstGeom>
            <a:solidFill>
              <a:srgbClr val="FFFFFF"/>
            </a:solidFill>
            <a:ln>
              <a:solidFill>
                <a:srgbClr val="009EAE"/>
              </a:solidFill>
            </a:ln>
          </p:spPr>
          <p:style>
            <a:lnRef idx="1">
              <a:schemeClr val="accent1"/>
            </a:lnRef>
            <a:fillRef idx="3">
              <a:schemeClr val="accent1"/>
            </a:fillRef>
            <a:effectRef idx="2">
              <a:schemeClr val="accent1"/>
            </a:effectRef>
            <a:fontRef idx="minor">
              <a:schemeClr val="lt1"/>
            </a:fontRef>
          </p:style>
          <p:txBody>
            <a:bodyPr lIns="36576" rIns="36576" rtlCol="0" anchor="ctr"/>
            <a:lstStyle/>
            <a:p>
              <a:pPr algn="ctr"/>
              <a:r>
                <a:rPr sz="1600">
                  <a:solidFill>
                    <a:srgbClr val="0C1D48"/>
                  </a:solidFill>
                </a:rPr>
                <a:t>Staff involvement / clear benefits</a:t>
              </a:r>
            </a:p>
          </p:txBody>
        </p:sp>
        <p:sp>
          <p:nvSpPr>
            <p:cNvPr id="26" name="Rectangle 25"/>
            <p:cNvSpPr/>
            <p:nvPr/>
          </p:nvSpPr>
          <p:spPr>
            <a:xfrm>
              <a:off x="8257034" y="3905491"/>
              <a:ext cx="2331720" cy="502920"/>
            </a:xfrm>
            <a:prstGeom prst="rect">
              <a:avLst/>
            </a:prstGeom>
            <a:solidFill>
              <a:srgbClr val="FFFFFF"/>
            </a:solidFill>
            <a:ln>
              <a:solidFill>
                <a:srgbClr val="009EAE"/>
              </a:solidFill>
            </a:ln>
          </p:spPr>
          <p:style>
            <a:lnRef idx="1">
              <a:schemeClr val="accent1"/>
            </a:lnRef>
            <a:fillRef idx="3">
              <a:schemeClr val="accent1"/>
            </a:fillRef>
            <a:effectRef idx="2">
              <a:schemeClr val="accent1"/>
            </a:effectRef>
            <a:fontRef idx="minor">
              <a:schemeClr val="lt1"/>
            </a:fontRef>
          </p:style>
          <p:txBody>
            <a:bodyPr lIns="36576" rIns="36576" rtlCol="0" anchor="ctr"/>
            <a:lstStyle/>
            <a:p>
              <a:pPr algn="ctr"/>
              <a:endParaRPr sz="1600"/>
            </a:p>
          </p:txBody>
        </p:sp>
        <p:sp>
          <p:nvSpPr>
            <p:cNvPr id="27" name="Rectangle 26"/>
            <p:cNvSpPr/>
            <p:nvPr/>
          </p:nvSpPr>
          <p:spPr>
            <a:xfrm>
              <a:off x="713238" y="4391889"/>
              <a:ext cx="2148840" cy="502920"/>
            </a:xfrm>
            <a:prstGeom prst="rect">
              <a:avLst/>
            </a:prstGeom>
            <a:solidFill>
              <a:srgbClr val="FFFFFF"/>
            </a:solidFill>
            <a:ln>
              <a:solidFill>
                <a:srgbClr val="009EAE"/>
              </a:solidFill>
            </a:ln>
          </p:spPr>
          <p:style>
            <a:lnRef idx="1">
              <a:schemeClr val="accent1"/>
            </a:lnRef>
            <a:fillRef idx="3">
              <a:schemeClr val="accent1"/>
            </a:fillRef>
            <a:effectRef idx="2">
              <a:schemeClr val="accent1"/>
            </a:effectRef>
            <a:fontRef idx="minor">
              <a:schemeClr val="lt1"/>
            </a:fontRef>
          </p:style>
          <p:txBody>
            <a:bodyPr lIns="36576" rIns="36576" rtlCol="0" anchor="ctr"/>
            <a:lstStyle/>
            <a:p>
              <a:pPr algn="ctr"/>
              <a:r>
                <a:rPr sz="1600" dirty="0">
                  <a:solidFill>
                    <a:srgbClr val="0C1D48"/>
                  </a:solidFill>
                </a:rPr>
                <a:t>Data trust and security</a:t>
              </a:r>
            </a:p>
          </p:txBody>
        </p:sp>
        <p:sp>
          <p:nvSpPr>
            <p:cNvPr id="28" name="Rectangle 27"/>
            <p:cNvSpPr/>
            <p:nvPr/>
          </p:nvSpPr>
          <p:spPr>
            <a:xfrm>
              <a:off x="2862075" y="4391889"/>
              <a:ext cx="2423160" cy="502920"/>
            </a:xfrm>
            <a:prstGeom prst="rect">
              <a:avLst/>
            </a:prstGeom>
            <a:solidFill>
              <a:srgbClr val="FFFFFF"/>
            </a:solidFill>
            <a:ln>
              <a:solidFill>
                <a:srgbClr val="009EAE"/>
              </a:solidFill>
            </a:ln>
          </p:spPr>
          <p:style>
            <a:lnRef idx="1">
              <a:schemeClr val="accent1"/>
            </a:lnRef>
            <a:fillRef idx="3">
              <a:schemeClr val="accent1"/>
            </a:fillRef>
            <a:effectRef idx="2">
              <a:schemeClr val="accent1"/>
            </a:effectRef>
            <a:fontRef idx="minor">
              <a:schemeClr val="lt1"/>
            </a:fontRef>
          </p:style>
          <p:txBody>
            <a:bodyPr lIns="36576" rIns="36576" rtlCol="0" anchor="ctr"/>
            <a:lstStyle/>
            <a:p>
              <a:pPr algn="ctr"/>
              <a:endParaRPr sz="1600"/>
            </a:p>
          </p:txBody>
        </p:sp>
        <p:sp>
          <p:nvSpPr>
            <p:cNvPr id="29" name="Rectangle 28"/>
            <p:cNvSpPr/>
            <p:nvPr/>
          </p:nvSpPr>
          <p:spPr>
            <a:xfrm>
              <a:off x="5285238" y="4391889"/>
              <a:ext cx="2971800" cy="502920"/>
            </a:xfrm>
            <a:prstGeom prst="rect">
              <a:avLst/>
            </a:prstGeom>
            <a:solidFill>
              <a:srgbClr val="FFFFFF"/>
            </a:solidFill>
            <a:ln>
              <a:solidFill>
                <a:srgbClr val="009EAE"/>
              </a:solidFill>
            </a:ln>
          </p:spPr>
          <p:style>
            <a:lnRef idx="1">
              <a:schemeClr val="accent1"/>
            </a:lnRef>
            <a:fillRef idx="3">
              <a:schemeClr val="accent1"/>
            </a:fillRef>
            <a:effectRef idx="2">
              <a:schemeClr val="accent1"/>
            </a:effectRef>
            <a:fontRef idx="minor">
              <a:schemeClr val="lt1"/>
            </a:fontRef>
          </p:style>
          <p:txBody>
            <a:bodyPr lIns="36576" rIns="36576" rtlCol="0" anchor="ctr"/>
            <a:lstStyle/>
            <a:p>
              <a:pPr algn="ctr"/>
              <a:r>
                <a:rPr sz="1600">
                  <a:solidFill>
                    <a:srgbClr val="0C1D48"/>
                  </a:solidFill>
                </a:rPr>
                <a:t>Transparent data rules / GDPR basics</a:t>
              </a:r>
            </a:p>
          </p:txBody>
        </p:sp>
        <p:sp>
          <p:nvSpPr>
            <p:cNvPr id="30" name="Rectangle 29"/>
            <p:cNvSpPr/>
            <p:nvPr/>
          </p:nvSpPr>
          <p:spPr>
            <a:xfrm>
              <a:off x="8257034" y="4391889"/>
              <a:ext cx="2331720" cy="502920"/>
            </a:xfrm>
            <a:prstGeom prst="rect">
              <a:avLst/>
            </a:prstGeom>
            <a:solidFill>
              <a:srgbClr val="FFFFFF"/>
            </a:solidFill>
            <a:ln>
              <a:solidFill>
                <a:srgbClr val="009EAE"/>
              </a:solidFill>
            </a:ln>
          </p:spPr>
          <p:style>
            <a:lnRef idx="1">
              <a:schemeClr val="accent1"/>
            </a:lnRef>
            <a:fillRef idx="3">
              <a:schemeClr val="accent1"/>
            </a:fillRef>
            <a:effectRef idx="2">
              <a:schemeClr val="accent1"/>
            </a:effectRef>
            <a:fontRef idx="minor">
              <a:schemeClr val="lt1"/>
            </a:fontRef>
          </p:style>
          <p:txBody>
            <a:bodyPr lIns="36576" rIns="36576" rtlCol="0" anchor="ctr"/>
            <a:lstStyle/>
            <a:p>
              <a:pPr algn="ctr"/>
              <a:endParaRPr sz="1600"/>
            </a:p>
          </p:txBody>
        </p:sp>
      </p:grpSp>
      <p:sp>
        <p:nvSpPr>
          <p:cNvPr id="31" name="TextBox 30"/>
          <p:cNvSpPr txBox="1"/>
          <p:nvPr/>
        </p:nvSpPr>
        <p:spPr>
          <a:xfrm>
            <a:off x="777240" y="5440680"/>
            <a:ext cx="10241280" cy="365760"/>
          </a:xfrm>
          <a:prstGeom prst="rect">
            <a:avLst/>
          </a:prstGeom>
          <a:noFill/>
        </p:spPr>
        <p:txBody>
          <a:bodyPr wrap="square" lIns="18288" tIns="18288" rIns="18288" bIns="18288">
            <a:noAutofit/>
          </a:bodyPr>
          <a:lstStyle/>
          <a:p>
            <a:r>
              <a:rPr sz="1700" b="1">
                <a:solidFill>
                  <a:srgbClr val="F48220"/>
                </a:solidFill>
                <a:latin typeface="Arial"/>
              </a:rPr>
              <a:t>Final prompt: What would make digital change harder in this SME? What would help?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BAE0B520-E999-AE80-4EF8-40CE3C034B49}"/>
              </a:ext>
            </a:extLst>
          </p:cNvPr>
          <p:cNvPicPr>
            <a:picLocks noGrp="1" noChangeAspect="1"/>
          </p:cNvPicPr>
          <p:nvPr>
            <p:ph type="pic" sz="quarter" idx="11"/>
          </p:nvPr>
        </p:nvPicPr>
        <p:blipFill>
          <a:blip r:embed="rId3"/>
          <a:srcRect t="27854" b="27854"/>
          <a:stretch/>
        </p:blipFill>
        <p:spPr>
          <a:xfrm>
            <a:off x="0" y="2356508"/>
            <a:ext cx="12192000" cy="3600033"/>
          </a:xfrm>
        </p:spPr>
      </p:pic>
      <p:sp>
        <p:nvSpPr>
          <p:cNvPr id="2" name="Text Placeholder 1">
            <a:extLst>
              <a:ext uri="{FF2B5EF4-FFF2-40B4-BE49-F238E27FC236}">
                <a16:creationId xmlns:a16="http://schemas.microsoft.com/office/drawing/2014/main" id="{DD8D6BEE-FB04-4441-B82D-ACD42807E3F8}"/>
              </a:ext>
            </a:extLst>
          </p:cNvPr>
          <p:cNvSpPr>
            <a:spLocks noGrp="1"/>
          </p:cNvSpPr>
          <p:nvPr>
            <p:ph type="body" sz="quarter" idx="13"/>
          </p:nvPr>
        </p:nvSpPr>
        <p:spPr/>
        <p:txBody>
          <a:bodyPr/>
          <a:lstStyle/>
          <a:p>
            <a:pPr marL="0" indent="0">
              <a:buNone/>
            </a:pPr>
            <a:r>
              <a:rPr lang="en-US" sz="3000" dirty="0" err="1">
                <a:solidFill>
                  <a:schemeClr val="bg1"/>
                </a:solidFill>
              </a:rPr>
              <a:t>www.DIGIFABS.eu</a:t>
            </a:r>
            <a:endParaRPr lang="en-US" sz="3000" dirty="0">
              <a:solidFill>
                <a:schemeClr val="bg1"/>
              </a:solidFill>
            </a:endParaRPr>
          </a:p>
          <a:p>
            <a:endParaRPr lang="en-US" dirty="0"/>
          </a:p>
        </p:txBody>
      </p:sp>
      <p:sp>
        <p:nvSpPr>
          <p:cNvPr id="19" name="Text Placeholder 18">
            <a:extLst>
              <a:ext uri="{FF2B5EF4-FFF2-40B4-BE49-F238E27FC236}">
                <a16:creationId xmlns:a16="http://schemas.microsoft.com/office/drawing/2014/main" id="{E2CFC547-9849-7F41-990D-A769792DB4FA}"/>
              </a:ext>
            </a:extLst>
          </p:cNvPr>
          <p:cNvSpPr>
            <a:spLocks noGrp="1"/>
          </p:cNvSpPr>
          <p:nvPr>
            <p:ph type="body" sz="quarter" idx="16"/>
          </p:nvPr>
        </p:nvSpPr>
        <p:spPr>
          <a:xfrm>
            <a:off x="7264800" y="2440422"/>
            <a:ext cx="5881764" cy="634242"/>
          </a:xfrm>
          <a:prstGeom prst="rect">
            <a:avLst/>
          </a:prstGeom>
        </p:spPr>
        <p:txBody>
          <a:bodyPr>
            <a:normAutofit/>
          </a:bodyPr>
          <a:lstStyle/>
          <a:p>
            <a:r>
              <a:rPr lang="en-US" dirty="0"/>
              <a:t>Follow our journey</a:t>
            </a:r>
          </a:p>
        </p:txBody>
      </p:sp>
      <p:grpSp>
        <p:nvGrpSpPr>
          <p:cNvPr id="12" name="Group 11">
            <a:extLst>
              <a:ext uri="{FF2B5EF4-FFF2-40B4-BE49-F238E27FC236}">
                <a16:creationId xmlns:a16="http://schemas.microsoft.com/office/drawing/2014/main" id="{90CB6D7C-2714-A7DF-3CC9-B5CA9A98E689}"/>
              </a:ext>
            </a:extLst>
          </p:cNvPr>
          <p:cNvGrpSpPr/>
          <p:nvPr/>
        </p:nvGrpSpPr>
        <p:grpSpPr>
          <a:xfrm rot="5400000">
            <a:off x="789636" y="832604"/>
            <a:ext cx="2708755" cy="4905727"/>
            <a:chOff x="-409167" y="2114737"/>
            <a:chExt cx="4291385" cy="7771969"/>
          </a:xfrm>
        </p:grpSpPr>
        <p:pic>
          <p:nvPicPr>
            <p:cNvPr id="13" name="Picture 12">
              <a:extLst>
                <a:ext uri="{FF2B5EF4-FFF2-40B4-BE49-F238E27FC236}">
                  <a16:creationId xmlns:a16="http://schemas.microsoft.com/office/drawing/2014/main" id="{14499C04-F52D-41B4-8610-8D736C7203DE}"/>
                </a:ext>
              </a:extLst>
            </p:cNvPr>
            <p:cNvPicPr>
              <a:picLocks noChangeAspect="1"/>
            </p:cNvPicPr>
            <p:nvPr/>
          </p:nvPicPr>
          <p:blipFill rotWithShape="1">
            <a:blip r:embed="rId4">
              <a:alphaModFix/>
              <a:extLst>
                <a:ext uri="{28A0092B-C50C-407E-A947-70E740481C1C}">
                  <a14:useLocalDpi xmlns:a14="http://schemas.microsoft.com/office/drawing/2010/main" val="0"/>
                </a:ext>
              </a:extLst>
            </a:blip>
            <a:srcRect l="80686" b="57537"/>
            <a:stretch/>
          </p:blipFill>
          <p:spPr>
            <a:xfrm rot="16558380">
              <a:off x="-315198" y="5689289"/>
              <a:ext cx="4103448" cy="4291385"/>
            </a:xfrm>
            <a:prstGeom prst="rect">
              <a:avLst/>
            </a:prstGeom>
          </p:spPr>
        </p:pic>
        <p:grpSp>
          <p:nvGrpSpPr>
            <p:cNvPr id="14" name="Graphic 12">
              <a:extLst>
                <a:ext uri="{FF2B5EF4-FFF2-40B4-BE49-F238E27FC236}">
                  <a16:creationId xmlns:a16="http://schemas.microsoft.com/office/drawing/2014/main" id="{E38F70E2-2BC2-FB61-1519-C6EB904DED64}"/>
                </a:ext>
              </a:extLst>
            </p:cNvPr>
            <p:cNvGrpSpPr/>
            <p:nvPr/>
          </p:nvGrpSpPr>
          <p:grpSpPr>
            <a:xfrm rot="19847811">
              <a:off x="615942" y="4225592"/>
              <a:ext cx="1961442" cy="2154246"/>
              <a:chOff x="-2038141" y="4233216"/>
              <a:chExt cx="284812" cy="312808"/>
            </a:xfrm>
          </p:grpSpPr>
          <p:sp>
            <p:nvSpPr>
              <p:cNvPr id="24" name="Freeform 23">
                <a:extLst>
                  <a:ext uri="{FF2B5EF4-FFF2-40B4-BE49-F238E27FC236}">
                    <a16:creationId xmlns:a16="http://schemas.microsoft.com/office/drawing/2014/main" id="{79DC8E13-FEAC-54EC-EC78-936376FE5B2E}"/>
                  </a:ext>
                </a:extLst>
              </p:cNvPr>
              <p:cNvSpPr/>
              <p:nvPr/>
            </p:nvSpPr>
            <p:spPr>
              <a:xfrm>
                <a:off x="-1860328" y="4323648"/>
                <a:ext cx="83752" cy="119584"/>
              </a:xfrm>
              <a:custGeom>
                <a:avLst/>
                <a:gdLst>
                  <a:gd name="connsiteX0" fmla="*/ 83753 w 83752"/>
                  <a:gd name="connsiteY0" fmla="*/ 119585 h 119584"/>
                  <a:gd name="connsiteX1" fmla="*/ 0 w 83752"/>
                  <a:gd name="connsiteY1" fmla="*/ 105349 h 119584"/>
                  <a:gd name="connsiteX2" fmla="*/ 46635 w 83752"/>
                  <a:gd name="connsiteY2" fmla="*/ 0 h 119584"/>
                </a:gdLst>
                <a:ahLst/>
                <a:cxnLst>
                  <a:cxn ang="0">
                    <a:pos x="connsiteX0" y="connsiteY0"/>
                  </a:cxn>
                  <a:cxn ang="0">
                    <a:pos x="connsiteX1" y="connsiteY1"/>
                  </a:cxn>
                  <a:cxn ang="0">
                    <a:pos x="connsiteX2" y="connsiteY2"/>
                  </a:cxn>
                </a:cxnLst>
                <a:rect l="l" t="t" r="r" b="b"/>
                <a:pathLst>
                  <a:path w="83752" h="119584">
                    <a:moveTo>
                      <a:pt x="83753" y="119585"/>
                    </a:moveTo>
                    <a:lnTo>
                      <a:pt x="0" y="105349"/>
                    </a:lnTo>
                    <a:lnTo>
                      <a:pt x="46635" y="0"/>
                    </a:lnTo>
                    <a:close/>
                  </a:path>
                </a:pathLst>
              </a:custGeom>
              <a:solidFill>
                <a:srgbClr val="00AAD3"/>
              </a:solidFill>
              <a:ln w="9502"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314DE3D2-082F-C828-56E2-7FCC39B7C18A}"/>
                  </a:ext>
                </a:extLst>
              </p:cNvPr>
              <p:cNvSpPr/>
              <p:nvPr/>
            </p:nvSpPr>
            <p:spPr>
              <a:xfrm>
                <a:off x="-2038141" y="4246817"/>
                <a:ext cx="160843" cy="117686"/>
              </a:xfrm>
              <a:custGeom>
                <a:avLst/>
                <a:gdLst>
                  <a:gd name="connsiteX0" fmla="*/ 160843 w 160843"/>
                  <a:gd name="connsiteY0" fmla="*/ 0 h 117686"/>
                  <a:gd name="connsiteX1" fmla="*/ 48539 w 160843"/>
                  <a:gd name="connsiteY1" fmla="*/ 117687 h 117686"/>
                  <a:gd name="connsiteX2" fmla="*/ 0 w 160843"/>
                  <a:gd name="connsiteY2" fmla="*/ 28473 h 117686"/>
                </a:gdLst>
                <a:ahLst/>
                <a:cxnLst>
                  <a:cxn ang="0">
                    <a:pos x="connsiteX0" y="connsiteY0"/>
                  </a:cxn>
                  <a:cxn ang="0">
                    <a:pos x="connsiteX1" y="connsiteY1"/>
                  </a:cxn>
                  <a:cxn ang="0">
                    <a:pos x="connsiteX2" y="connsiteY2"/>
                  </a:cxn>
                </a:cxnLst>
                <a:rect l="l" t="t" r="r" b="b"/>
                <a:pathLst>
                  <a:path w="160843" h="117686">
                    <a:moveTo>
                      <a:pt x="160843" y="0"/>
                    </a:moveTo>
                    <a:lnTo>
                      <a:pt x="48539" y="117687"/>
                    </a:lnTo>
                    <a:lnTo>
                      <a:pt x="0" y="28473"/>
                    </a:lnTo>
                    <a:close/>
                  </a:path>
                </a:pathLst>
              </a:custGeom>
              <a:solidFill>
                <a:srgbClr val="FFD400"/>
              </a:solidFill>
              <a:ln w="9502"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B028FE73-EB2D-D9EC-4E78-6692E7E71314}"/>
                  </a:ext>
                </a:extLst>
              </p:cNvPr>
              <p:cNvSpPr/>
              <p:nvPr/>
            </p:nvSpPr>
            <p:spPr>
              <a:xfrm>
                <a:off x="-1828516" y="4233216"/>
                <a:ext cx="75187" cy="49352"/>
              </a:xfrm>
              <a:custGeom>
                <a:avLst/>
                <a:gdLst>
                  <a:gd name="connsiteX0" fmla="*/ 75187 w 75187"/>
                  <a:gd name="connsiteY0" fmla="*/ 49352 h 49352"/>
                  <a:gd name="connsiteX1" fmla="*/ 0 w 75187"/>
                  <a:gd name="connsiteY1" fmla="*/ 42709 h 49352"/>
                  <a:gd name="connsiteX2" fmla="*/ 19035 w 75187"/>
                  <a:gd name="connsiteY2" fmla="*/ 0 h 49352"/>
                </a:gdLst>
                <a:ahLst/>
                <a:cxnLst>
                  <a:cxn ang="0">
                    <a:pos x="connsiteX0" y="connsiteY0"/>
                  </a:cxn>
                  <a:cxn ang="0">
                    <a:pos x="connsiteX1" y="connsiteY1"/>
                  </a:cxn>
                  <a:cxn ang="0">
                    <a:pos x="connsiteX2" y="connsiteY2"/>
                  </a:cxn>
                </a:cxnLst>
                <a:rect l="l" t="t" r="r" b="b"/>
                <a:pathLst>
                  <a:path w="75187" h="49352">
                    <a:moveTo>
                      <a:pt x="75187" y="49352"/>
                    </a:moveTo>
                    <a:lnTo>
                      <a:pt x="0" y="42709"/>
                    </a:lnTo>
                    <a:lnTo>
                      <a:pt x="19035" y="0"/>
                    </a:lnTo>
                    <a:close/>
                  </a:path>
                </a:pathLst>
              </a:custGeom>
              <a:solidFill>
                <a:srgbClr val="FAA61A"/>
              </a:solidFill>
              <a:ln w="9502"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7394F58A-B57F-A912-F22C-8FE0861827FD}"/>
                  </a:ext>
                </a:extLst>
              </p:cNvPr>
              <p:cNvSpPr/>
              <p:nvPr/>
            </p:nvSpPr>
            <p:spPr>
              <a:xfrm>
                <a:off x="-1989148" y="4423592"/>
                <a:ext cx="123725" cy="122432"/>
              </a:xfrm>
              <a:custGeom>
                <a:avLst/>
                <a:gdLst>
                  <a:gd name="connsiteX0" fmla="*/ 0 w 123725"/>
                  <a:gd name="connsiteY0" fmla="*/ 0 h 122432"/>
                  <a:gd name="connsiteX1" fmla="*/ 123726 w 123725"/>
                  <a:gd name="connsiteY1" fmla="*/ 60742 h 122432"/>
                  <a:gd name="connsiteX2" fmla="*/ 63766 w 123725"/>
                  <a:gd name="connsiteY2" fmla="*/ 122432 h 122432"/>
                </a:gdLst>
                <a:ahLst/>
                <a:cxnLst>
                  <a:cxn ang="0">
                    <a:pos x="connsiteX0" y="connsiteY0"/>
                  </a:cxn>
                  <a:cxn ang="0">
                    <a:pos x="connsiteX1" y="connsiteY1"/>
                  </a:cxn>
                  <a:cxn ang="0">
                    <a:pos x="connsiteX2" y="connsiteY2"/>
                  </a:cxn>
                </a:cxnLst>
                <a:rect l="l" t="t" r="r" b="b"/>
                <a:pathLst>
                  <a:path w="123725" h="122432">
                    <a:moveTo>
                      <a:pt x="0" y="0"/>
                    </a:moveTo>
                    <a:lnTo>
                      <a:pt x="123726" y="60742"/>
                    </a:lnTo>
                    <a:lnTo>
                      <a:pt x="63766" y="122432"/>
                    </a:lnTo>
                    <a:close/>
                  </a:path>
                </a:pathLst>
              </a:custGeom>
              <a:solidFill>
                <a:srgbClr val="C93360"/>
              </a:solidFill>
              <a:ln w="9502" cap="flat">
                <a:noFill/>
                <a:prstDash val="solid"/>
                <a:miter/>
              </a:ln>
            </p:spPr>
            <p:txBody>
              <a:bodyPr rtlCol="0" anchor="ctr"/>
              <a:lstStyle/>
              <a:p>
                <a:endParaRPr lang="en-US"/>
              </a:p>
            </p:txBody>
          </p:sp>
        </p:grpSp>
        <p:grpSp>
          <p:nvGrpSpPr>
            <p:cNvPr id="15" name="Group 14">
              <a:extLst>
                <a:ext uri="{FF2B5EF4-FFF2-40B4-BE49-F238E27FC236}">
                  <a16:creationId xmlns:a16="http://schemas.microsoft.com/office/drawing/2014/main" id="{2DABEFBD-D864-C62C-446C-38496B366CEB}"/>
                </a:ext>
              </a:extLst>
            </p:cNvPr>
            <p:cNvGrpSpPr/>
            <p:nvPr/>
          </p:nvGrpSpPr>
          <p:grpSpPr>
            <a:xfrm rot="20663724">
              <a:off x="819725" y="2114737"/>
              <a:ext cx="2318251" cy="1701938"/>
              <a:chOff x="-3210224" y="5270177"/>
              <a:chExt cx="620531" cy="455561"/>
            </a:xfrm>
          </p:grpSpPr>
          <p:sp>
            <p:nvSpPr>
              <p:cNvPr id="16" name="Freeform 15">
                <a:extLst>
                  <a:ext uri="{FF2B5EF4-FFF2-40B4-BE49-F238E27FC236}">
                    <a16:creationId xmlns:a16="http://schemas.microsoft.com/office/drawing/2014/main" id="{2A7F00F9-B573-1168-6379-3DA953E22C9F}"/>
                  </a:ext>
                </a:extLst>
              </p:cNvPr>
              <p:cNvSpPr/>
              <p:nvPr/>
            </p:nvSpPr>
            <p:spPr>
              <a:xfrm>
                <a:off x="-2660121" y="5289158"/>
                <a:ext cx="70428" cy="72130"/>
              </a:xfrm>
              <a:custGeom>
                <a:avLst/>
                <a:gdLst>
                  <a:gd name="connsiteX0" fmla="*/ 0 w 70428"/>
                  <a:gd name="connsiteY0" fmla="*/ 21829 h 72130"/>
                  <a:gd name="connsiteX1" fmla="*/ 70428 w 70428"/>
                  <a:gd name="connsiteY1" fmla="*/ 0 h 72130"/>
                  <a:gd name="connsiteX2" fmla="*/ 53297 w 70428"/>
                  <a:gd name="connsiteY2" fmla="*/ 72131 h 72130"/>
                </a:gdLst>
                <a:ahLst/>
                <a:cxnLst>
                  <a:cxn ang="0">
                    <a:pos x="connsiteX0" y="connsiteY0"/>
                  </a:cxn>
                  <a:cxn ang="0">
                    <a:pos x="connsiteX1" y="connsiteY1"/>
                  </a:cxn>
                  <a:cxn ang="0">
                    <a:pos x="connsiteX2" y="connsiteY2"/>
                  </a:cxn>
                </a:cxnLst>
                <a:rect l="l" t="t" r="r" b="b"/>
                <a:pathLst>
                  <a:path w="70428" h="72130">
                    <a:moveTo>
                      <a:pt x="0" y="21829"/>
                    </a:moveTo>
                    <a:lnTo>
                      <a:pt x="70428" y="0"/>
                    </a:lnTo>
                    <a:lnTo>
                      <a:pt x="53297" y="72131"/>
                    </a:lnTo>
                    <a:close/>
                  </a:path>
                </a:pathLst>
              </a:custGeom>
              <a:solidFill>
                <a:srgbClr val="0080AA"/>
              </a:solidFill>
              <a:ln w="9502"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7B16F0ED-F7EC-6102-6037-756B591007C6}"/>
                  </a:ext>
                </a:extLst>
              </p:cNvPr>
              <p:cNvSpPr/>
              <p:nvPr/>
            </p:nvSpPr>
            <p:spPr>
              <a:xfrm>
                <a:off x="-3210224" y="5637473"/>
                <a:ext cx="91366" cy="88265"/>
              </a:xfrm>
              <a:custGeom>
                <a:avLst/>
                <a:gdLst>
                  <a:gd name="connsiteX0" fmla="*/ 31407 w 91366"/>
                  <a:gd name="connsiteY0" fmla="*/ 88265 h 88265"/>
                  <a:gd name="connsiteX1" fmla="*/ 0 w 91366"/>
                  <a:gd name="connsiteY1" fmla="*/ 0 h 88265"/>
                  <a:gd name="connsiteX2" fmla="*/ 91367 w 91366"/>
                  <a:gd name="connsiteY2" fmla="*/ 17084 h 88265"/>
                </a:gdLst>
                <a:ahLst/>
                <a:cxnLst>
                  <a:cxn ang="0">
                    <a:pos x="connsiteX0" y="connsiteY0"/>
                  </a:cxn>
                  <a:cxn ang="0">
                    <a:pos x="connsiteX1" y="connsiteY1"/>
                  </a:cxn>
                  <a:cxn ang="0">
                    <a:pos x="connsiteX2" y="connsiteY2"/>
                  </a:cxn>
                </a:cxnLst>
                <a:rect l="l" t="t" r="r" b="b"/>
                <a:pathLst>
                  <a:path w="91366" h="88265">
                    <a:moveTo>
                      <a:pt x="31407" y="88265"/>
                    </a:moveTo>
                    <a:lnTo>
                      <a:pt x="0" y="0"/>
                    </a:lnTo>
                    <a:lnTo>
                      <a:pt x="91367" y="17084"/>
                    </a:lnTo>
                    <a:close/>
                  </a:path>
                </a:pathLst>
              </a:custGeom>
              <a:solidFill>
                <a:srgbClr val="EF4D84"/>
              </a:solidFill>
              <a:ln w="9502"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1AF9789D-10D4-476C-9005-E4FD025EF6F7}"/>
                  </a:ext>
                </a:extLst>
              </p:cNvPr>
              <p:cNvSpPr/>
              <p:nvPr/>
            </p:nvSpPr>
            <p:spPr>
              <a:xfrm>
                <a:off x="-2801930" y="5533073"/>
                <a:ext cx="70428" cy="79723"/>
              </a:xfrm>
              <a:custGeom>
                <a:avLst/>
                <a:gdLst>
                  <a:gd name="connsiteX0" fmla="*/ 1903 w 70428"/>
                  <a:gd name="connsiteY0" fmla="*/ 79723 h 79723"/>
                  <a:gd name="connsiteX1" fmla="*/ 0 w 70428"/>
                  <a:gd name="connsiteY1" fmla="*/ 0 h 79723"/>
                  <a:gd name="connsiteX2" fmla="*/ 70428 w 70428"/>
                  <a:gd name="connsiteY2" fmla="*/ 37963 h 79723"/>
                </a:gdLst>
                <a:ahLst/>
                <a:cxnLst>
                  <a:cxn ang="0">
                    <a:pos x="connsiteX0" y="connsiteY0"/>
                  </a:cxn>
                  <a:cxn ang="0">
                    <a:pos x="connsiteX1" y="connsiteY1"/>
                  </a:cxn>
                  <a:cxn ang="0">
                    <a:pos x="connsiteX2" y="connsiteY2"/>
                  </a:cxn>
                </a:cxnLst>
                <a:rect l="l" t="t" r="r" b="b"/>
                <a:pathLst>
                  <a:path w="70428" h="79723">
                    <a:moveTo>
                      <a:pt x="1903" y="79723"/>
                    </a:moveTo>
                    <a:lnTo>
                      <a:pt x="0" y="0"/>
                    </a:lnTo>
                    <a:lnTo>
                      <a:pt x="70428" y="37963"/>
                    </a:lnTo>
                    <a:close/>
                  </a:path>
                </a:pathLst>
              </a:custGeom>
              <a:solidFill>
                <a:srgbClr val="FAA61A"/>
              </a:solidFill>
              <a:ln w="9502"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79DD9501-FCDF-8DE6-BED3-71C1960678FA}"/>
                  </a:ext>
                </a:extLst>
              </p:cNvPr>
              <p:cNvSpPr/>
              <p:nvPr/>
            </p:nvSpPr>
            <p:spPr>
              <a:xfrm>
                <a:off x="-3026539" y="5517888"/>
                <a:ext cx="92318" cy="152802"/>
              </a:xfrm>
              <a:custGeom>
                <a:avLst/>
                <a:gdLst>
                  <a:gd name="connsiteX0" fmla="*/ 85656 w 92318"/>
                  <a:gd name="connsiteY0" fmla="*/ 0 h 152802"/>
                  <a:gd name="connsiteX1" fmla="*/ 92318 w 92318"/>
                  <a:gd name="connsiteY1" fmla="*/ 152803 h 152802"/>
                  <a:gd name="connsiteX2" fmla="*/ 0 w 92318"/>
                  <a:gd name="connsiteY2" fmla="*/ 127177 h 152802"/>
                </a:gdLst>
                <a:ahLst/>
                <a:cxnLst>
                  <a:cxn ang="0">
                    <a:pos x="connsiteX0" y="connsiteY0"/>
                  </a:cxn>
                  <a:cxn ang="0">
                    <a:pos x="connsiteX1" y="connsiteY1"/>
                  </a:cxn>
                  <a:cxn ang="0">
                    <a:pos x="connsiteX2" y="connsiteY2"/>
                  </a:cxn>
                </a:cxnLst>
                <a:rect l="l" t="t" r="r" b="b"/>
                <a:pathLst>
                  <a:path w="92318" h="152802">
                    <a:moveTo>
                      <a:pt x="85656" y="0"/>
                    </a:moveTo>
                    <a:lnTo>
                      <a:pt x="92318" y="152803"/>
                    </a:lnTo>
                    <a:lnTo>
                      <a:pt x="0" y="127177"/>
                    </a:lnTo>
                    <a:close/>
                  </a:path>
                </a:pathLst>
              </a:custGeom>
              <a:solidFill>
                <a:srgbClr val="FFD400"/>
              </a:solidFill>
              <a:ln w="9502"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22C91E3C-E34B-DD89-CF3D-B3ABEF18A988}"/>
                  </a:ext>
                </a:extLst>
              </p:cNvPr>
              <p:cNvSpPr/>
              <p:nvPr/>
            </p:nvSpPr>
            <p:spPr>
              <a:xfrm>
                <a:off x="-3179769" y="5490365"/>
                <a:ext cx="82800" cy="83519"/>
              </a:xfrm>
              <a:custGeom>
                <a:avLst/>
                <a:gdLst>
                  <a:gd name="connsiteX0" fmla="*/ 0 w 82800"/>
                  <a:gd name="connsiteY0" fmla="*/ 0 h 83519"/>
                  <a:gd name="connsiteX1" fmla="*/ 82801 w 82800"/>
                  <a:gd name="connsiteY1" fmla="*/ 42709 h 83519"/>
                  <a:gd name="connsiteX2" fmla="*/ 40925 w 82800"/>
                  <a:gd name="connsiteY2" fmla="*/ 83520 h 83519"/>
                </a:gdLst>
                <a:ahLst/>
                <a:cxnLst>
                  <a:cxn ang="0">
                    <a:pos x="connsiteX0" y="connsiteY0"/>
                  </a:cxn>
                  <a:cxn ang="0">
                    <a:pos x="connsiteX1" y="connsiteY1"/>
                  </a:cxn>
                  <a:cxn ang="0">
                    <a:pos x="connsiteX2" y="connsiteY2"/>
                  </a:cxn>
                </a:cxnLst>
                <a:rect l="l" t="t" r="r" b="b"/>
                <a:pathLst>
                  <a:path w="82800" h="83519">
                    <a:moveTo>
                      <a:pt x="0" y="0"/>
                    </a:moveTo>
                    <a:lnTo>
                      <a:pt x="82801" y="42709"/>
                    </a:lnTo>
                    <a:lnTo>
                      <a:pt x="40925" y="83520"/>
                    </a:lnTo>
                    <a:close/>
                  </a:path>
                </a:pathLst>
              </a:custGeom>
              <a:solidFill>
                <a:srgbClr val="00AAD3"/>
              </a:solidFill>
              <a:ln w="9502"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F4EB6E80-A570-0F68-633B-310DEADED1EA}"/>
                  </a:ext>
                </a:extLst>
              </p:cNvPr>
              <p:cNvSpPr/>
              <p:nvPr/>
            </p:nvSpPr>
            <p:spPr>
              <a:xfrm>
                <a:off x="-2778136" y="5270177"/>
                <a:ext cx="81849" cy="91112"/>
              </a:xfrm>
              <a:custGeom>
                <a:avLst/>
                <a:gdLst>
                  <a:gd name="connsiteX0" fmla="*/ 81849 w 81849"/>
                  <a:gd name="connsiteY0" fmla="*/ 91112 h 91112"/>
                  <a:gd name="connsiteX1" fmla="*/ 0 w 81849"/>
                  <a:gd name="connsiteY1" fmla="*/ 37963 h 91112"/>
                  <a:gd name="connsiteX2" fmla="*/ 47587 w 81849"/>
                  <a:gd name="connsiteY2" fmla="*/ 0 h 91112"/>
                </a:gdLst>
                <a:ahLst/>
                <a:cxnLst>
                  <a:cxn ang="0">
                    <a:pos x="connsiteX0" y="connsiteY0"/>
                  </a:cxn>
                  <a:cxn ang="0">
                    <a:pos x="connsiteX1" y="connsiteY1"/>
                  </a:cxn>
                  <a:cxn ang="0">
                    <a:pos x="connsiteX2" y="connsiteY2"/>
                  </a:cxn>
                </a:cxnLst>
                <a:rect l="l" t="t" r="r" b="b"/>
                <a:pathLst>
                  <a:path w="81849" h="91112">
                    <a:moveTo>
                      <a:pt x="81849" y="91112"/>
                    </a:moveTo>
                    <a:lnTo>
                      <a:pt x="0" y="37963"/>
                    </a:lnTo>
                    <a:lnTo>
                      <a:pt x="47587" y="0"/>
                    </a:lnTo>
                    <a:close/>
                  </a:path>
                </a:pathLst>
              </a:custGeom>
              <a:solidFill>
                <a:srgbClr val="C93360"/>
              </a:solidFill>
              <a:ln w="9502" cap="flat">
                <a:noFill/>
                <a:prstDash val="solid"/>
                <a:miter/>
              </a:ln>
            </p:spPr>
            <p:txBody>
              <a:bodyPr rtlCol="0" anchor="ctr"/>
              <a:lstStyle/>
              <a:p>
                <a:endParaRPr lang="en-US"/>
              </a:p>
            </p:txBody>
          </p:sp>
        </p:grpSp>
      </p:grpSp>
      <p:grpSp>
        <p:nvGrpSpPr>
          <p:cNvPr id="3" name="Group 2">
            <a:extLst>
              <a:ext uri="{FF2B5EF4-FFF2-40B4-BE49-F238E27FC236}">
                <a16:creationId xmlns:a16="http://schemas.microsoft.com/office/drawing/2014/main" id="{86BE5D54-1D3C-0515-498D-AE6F289D50AE}"/>
              </a:ext>
            </a:extLst>
          </p:cNvPr>
          <p:cNvGrpSpPr/>
          <p:nvPr/>
        </p:nvGrpSpPr>
        <p:grpSpPr>
          <a:xfrm>
            <a:off x="9714153" y="3110892"/>
            <a:ext cx="1355588" cy="399600"/>
            <a:chOff x="571792" y="8619411"/>
            <a:chExt cx="1355588" cy="399600"/>
          </a:xfrm>
        </p:grpSpPr>
        <p:sp>
          <p:nvSpPr>
            <p:cNvPr id="4" name="TextBox 3">
              <a:extLst>
                <a:ext uri="{FF2B5EF4-FFF2-40B4-BE49-F238E27FC236}">
                  <a16:creationId xmlns:a16="http://schemas.microsoft.com/office/drawing/2014/main" id="{8E2638F7-DDEF-7425-D9C4-BBB92BAF2FEA}"/>
                </a:ext>
              </a:extLst>
            </p:cNvPr>
            <p:cNvSpPr txBox="1"/>
            <p:nvPr/>
          </p:nvSpPr>
          <p:spPr>
            <a:xfrm>
              <a:off x="580499" y="8647697"/>
              <a:ext cx="387064" cy="369332"/>
            </a:xfrm>
            <a:prstGeom prst="rect">
              <a:avLst/>
            </a:prstGeom>
            <a:noFill/>
          </p:spPr>
          <p:txBody>
            <a:bodyPr wrap="square" rtlCol="0">
              <a:spAutoFit/>
            </a:bodyPr>
            <a:lstStyle/>
            <a:p>
              <a:pPr algn="ctr"/>
              <a:r>
                <a:rPr lang="en-US" dirty="0">
                  <a:solidFill>
                    <a:srgbClr val="0D1C48"/>
                  </a:solidFill>
                  <a:hlinkClick r:id="rId5">
                    <a:extLst>
                      <a:ext uri="{A12FA001-AC4F-418D-AE19-62706E023703}">
                        <ahyp:hlinkClr xmlns:ahyp="http://schemas.microsoft.com/office/drawing/2018/hyperlinkcolor" val="tx"/>
                      </a:ext>
                    </a:extLst>
                  </a:hlinkClick>
                </a:rPr>
                <a:t>l</a:t>
              </a:r>
              <a:endParaRPr lang="en-US" dirty="0">
                <a:solidFill>
                  <a:srgbClr val="0D1C48"/>
                </a:solidFill>
              </a:endParaRPr>
            </a:p>
          </p:txBody>
        </p:sp>
        <p:sp>
          <p:nvSpPr>
            <p:cNvPr id="5" name="TextBox 4">
              <a:extLst>
                <a:ext uri="{FF2B5EF4-FFF2-40B4-BE49-F238E27FC236}">
                  <a16:creationId xmlns:a16="http://schemas.microsoft.com/office/drawing/2014/main" id="{40D6D955-97F7-2491-60D1-FB71991587BF}"/>
                </a:ext>
              </a:extLst>
            </p:cNvPr>
            <p:cNvSpPr txBox="1"/>
            <p:nvPr/>
          </p:nvSpPr>
          <p:spPr>
            <a:xfrm>
              <a:off x="1094747" y="8643622"/>
              <a:ext cx="367230" cy="369332"/>
            </a:xfrm>
            <a:prstGeom prst="rect">
              <a:avLst/>
            </a:prstGeom>
            <a:noFill/>
          </p:spPr>
          <p:txBody>
            <a:bodyPr wrap="square" rtlCol="0">
              <a:spAutoFit/>
            </a:bodyPr>
            <a:lstStyle/>
            <a:p>
              <a:pPr algn="ctr"/>
              <a:r>
                <a:rPr lang="en-US" dirty="0">
                  <a:solidFill>
                    <a:srgbClr val="0D1C48"/>
                  </a:solidFill>
                  <a:hlinkClick r:id="rId6">
                    <a:extLst>
                      <a:ext uri="{A12FA001-AC4F-418D-AE19-62706E023703}">
                        <ahyp:hlinkClr xmlns:ahyp="http://schemas.microsoft.com/office/drawing/2018/hyperlinkcolor" val="tx"/>
                      </a:ext>
                    </a:extLst>
                  </a:hlinkClick>
                </a:rPr>
                <a:t>in</a:t>
              </a:r>
              <a:endParaRPr lang="en-US" dirty="0">
                <a:solidFill>
                  <a:srgbClr val="0D1C48"/>
                </a:solidFill>
              </a:endParaRPr>
            </a:p>
          </p:txBody>
        </p:sp>
        <p:sp>
          <p:nvSpPr>
            <p:cNvPr id="6" name="TextBox 5">
              <a:extLst>
                <a:ext uri="{FF2B5EF4-FFF2-40B4-BE49-F238E27FC236}">
                  <a16:creationId xmlns:a16="http://schemas.microsoft.com/office/drawing/2014/main" id="{968BC416-290A-7BDC-2785-975FE800FD4D}"/>
                </a:ext>
              </a:extLst>
            </p:cNvPr>
            <p:cNvSpPr txBox="1"/>
            <p:nvPr/>
          </p:nvSpPr>
          <p:spPr>
            <a:xfrm>
              <a:off x="1588195" y="8641490"/>
              <a:ext cx="283734" cy="369332"/>
            </a:xfrm>
            <a:prstGeom prst="rect">
              <a:avLst/>
            </a:prstGeom>
            <a:noFill/>
          </p:spPr>
          <p:txBody>
            <a:bodyPr wrap="square" rtlCol="0">
              <a:spAutoFit/>
            </a:bodyPr>
            <a:lstStyle/>
            <a:p>
              <a:pPr algn="ctr"/>
              <a:r>
                <a:rPr lang="en-US" dirty="0">
                  <a:solidFill>
                    <a:srgbClr val="0D1C48"/>
                  </a:solidFill>
                  <a:hlinkClick r:id="rId7">
                    <a:extLst>
                      <a:ext uri="{A12FA001-AC4F-418D-AE19-62706E023703}">
                        <ahyp:hlinkClr xmlns:ahyp="http://schemas.microsoft.com/office/drawing/2018/hyperlinkcolor" val="tx"/>
                      </a:ext>
                    </a:extLst>
                  </a:hlinkClick>
                </a:rPr>
                <a:t>f</a:t>
              </a:r>
              <a:endParaRPr lang="en-US" dirty="0">
                <a:solidFill>
                  <a:srgbClr val="0D1C48"/>
                </a:solidFill>
              </a:endParaRPr>
            </a:p>
          </p:txBody>
        </p:sp>
        <p:grpSp>
          <p:nvGrpSpPr>
            <p:cNvPr id="7" name="Graphic 3">
              <a:extLst>
                <a:ext uri="{FF2B5EF4-FFF2-40B4-BE49-F238E27FC236}">
                  <a16:creationId xmlns:a16="http://schemas.microsoft.com/office/drawing/2014/main" id="{09C62B0D-C8C9-F4EC-BB5E-A8B17FE8735B}"/>
                </a:ext>
              </a:extLst>
            </p:cNvPr>
            <p:cNvGrpSpPr>
              <a:grpSpLocks noChangeAspect="1"/>
            </p:cNvGrpSpPr>
            <p:nvPr/>
          </p:nvGrpSpPr>
          <p:grpSpPr>
            <a:xfrm>
              <a:off x="1528076" y="8619411"/>
              <a:ext cx="399304" cy="399600"/>
              <a:chOff x="-1196056" y="2499889"/>
              <a:chExt cx="850463" cy="851093"/>
            </a:xfrm>
          </p:grpSpPr>
          <p:sp>
            <p:nvSpPr>
              <p:cNvPr id="45" name="Freeform 44">
                <a:extLst>
                  <a:ext uri="{FF2B5EF4-FFF2-40B4-BE49-F238E27FC236}">
                    <a16:creationId xmlns:a16="http://schemas.microsoft.com/office/drawing/2014/main" id="{D44FB934-483D-59F7-6F8B-79E9A1473A71}"/>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EF4D8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46" name="Freeform 45">
                <a:extLst>
                  <a:ext uri="{FF2B5EF4-FFF2-40B4-BE49-F238E27FC236}">
                    <a16:creationId xmlns:a16="http://schemas.microsoft.com/office/drawing/2014/main" id="{B14CAFAA-2BC1-C714-F003-8EC4BE9DA63B}"/>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nvGrpSpPr>
            <p:cNvPr id="8" name="Group 7">
              <a:extLst>
                <a:ext uri="{FF2B5EF4-FFF2-40B4-BE49-F238E27FC236}">
                  <a16:creationId xmlns:a16="http://schemas.microsoft.com/office/drawing/2014/main" id="{A87308A4-C027-E662-D497-7C56883AC854}"/>
                </a:ext>
              </a:extLst>
            </p:cNvPr>
            <p:cNvGrpSpPr/>
            <p:nvPr/>
          </p:nvGrpSpPr>
          <p:grpSpPr>
            <a:xfrm>
              <a:off x="1063321" y="8619411"/>
              <a:ext cx="398945" cy="398945"/>
              <a:chOff x="1063321" y="8619411"/>
              <a:chExt cx="398945" cy="398945"/>
            </a:xfrm>
          </p:grpSpPr>
          <p:sp>
            <p:nvSpPr>
              <p:cNvPr id="41" name="Freeform 40">
                <a:extLst>
                  <a:ext uri="{FF2B5EF4-FFF2-40B4-BE49-F238E27FC236}">
                    <a16:creationId xmlns:a16="http://schemas.microsoft.com/office/drawing/2014/main" id="{67F8044C-9F8E-3D8B-0C7D-7F7C1C357A05}"/>
                  </a:ext>
                </a:extLst>
              </p:cNvPr>
              <p:cNvSpPr/>
              <p:nvPr/>
            </p:nvSpPr>
            <p:spPr>
              <a:xfrm>
                <a:off x="1063321" y="8619411"/>
                <a:ext cx="398945" cy="398945"/>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EF4D8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42" name="Freeform 41">
                <a:extLst>
                  <a:ext uri="{FF2B5EF4-FFF2-40B4-BE49-F238E27FC236}">
                    <a16:creationId xmlns:a16="http://schemas.microsoft.com/office/drawing/2014/main" id="{B8529672-8F55-9104-2CB5-CA1618FF9525}"/>
                  </a:ext>
                </a:extLst>
              </p:cNvPr>
              <p:cNvSpPr/>
              <p:nvPr/>
            </p:nvSpPr>
            <p:spPr>
              <a:xfrm>
                <a:off x="1137200" y="8693291"/>
                <a:ext cx="251187" cy="251188"/>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43" name="Freeform 42">
                <a:extLst>
                  <a:ext uri="{FF2B5EF4-FFF2-40B4-BE49-F238E27FC236}">
                    <a16:creationId xmlns:a16="http://schemas.microsoft.com/office/drawing/2014/main" id="{DF50BDB2-813D-8667-5A5C-BD177DF7407C}"/>
                  </a:ext>
                </a:extLst>
              </p:cNvPr>
              <p:cNvSpPr/>
              <p:nvPr/>
            </p:nvSpPr>
            <p:spPr>
              <a:xfrm>
                <a:off x="1198371" y="8754461"/>
                <a:ext cx="128844" cy="128845"/>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44" name="Freeform 43">
                <a:extLst>
                  <a:ext uri="{FF2B5EF4-FFF2-40B4-BE49-F238E27FC236}">
                    <a16:creationId xmlns:a16="http://schemas.microsoft.com/office/drawing/2014/main" id="{D92F9184-E830-4E66-06D4-7FC57899600F}"/>
                  </a:ext>
                </a:extLst>
              </p:cNvPr>
              <p:cNvSpPr/>
              <p:nvPr/>
            </p:nvSpPr>
            <p:spPr>
              <a:xfrm>
                <a:off x="1314804" y="8736728"/>
                <a:ext cx="30142" cy="30142"/>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nvGrpSpPr>
            <p:cNvPr id="9" name="Group 8">
              <a:extLst>
                <a:ext uri="{FF2B5EF4-FFF2-40B4-BE49-F238E27FC236}">
                  <a16:creationId xmlns:a16="http://schemas.microsoft.com/office/drawing/2014/main" id="{FD36AF10-2984-F6EB-1420-96B5464DD690}"/>
                </a:ext>
              </a:extLst>
            </p:cNvPr>
            <p:cNvGrpSpPr/>
            <p:nvPr/>
          </p:nvGrpSpPr>
          <p:grpSpPr>
            <a:xfrm>
              <a:off x="571792" y="8619411"/>
              <a:ext cx="398945" cy="398945"/>
              <a:chOff x="571792" y="8619413"/>
              <a:chExt cx="398945" cy="398945"/>
            </a:xfrm>
          </p:grpSpPr>
          <p:sp>
            <p:nvSpPr>
              <p:cNvPr id="10" name="Freeform 9">
                <a:extLst>
                  <a:ext uri="{FF2B5EF4-FFF2-40B4-BE49-F238E27FC236}">
                    <a16:creationId xmlns:a16="http://schemas.microsoft.com/office/drawing/2014/main" id="{4F576C0D-25FF-E0A6-47C0-DE56E2CA006A}"/>
                  </a:ext>
                </a:extLst>
              </p:cNvPr>
              <p:cNvSpPr/>
              <p:nvPr/>
            </p:nvSpPr>
            <p:spPr>
              <a:xfrm>
                <a:off x="571792" y="8619413"/>
                <a:ext cx="398945" cy="398945"/>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EF4D8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22" name="Freeform 21">
                <a:extLst>
                  <a:ext uri="{FF2B5EF4-FFF2-40B4-BE49-F238E27FC236}">
                    <a16:creationId xmlns:a16="http://schemas.microsoft.com/office/drawing/2014/main" id="{29AE6FD0-D5C0-AAA6-7A30-E6AD09B1554F}"/>
                  </a:ext>
                </a:extLst>
              </p:cNvPr>
              <p:cNvSpPr/>
              <p:nvPr/>
            </p:nvSpPr>
            <p:spPr>
              <a:xfrm>
                <a:off x="737313" y="8764313"/>
                <a:ext cx="166386" cy="168305"/>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945FC9DF-AC49-9742-F805-A80FC3C9C797}"/>
                  </a:ext>
                </a:extLst>
              </p:cNvPr>
              <p:cNvSpPr/>
              <p:nvPr/>
            </p:nvSpPr>
            <p:spPr>
              <a:xfrm>
                <a:off x="652527" y="8768260"/>
                <a:ext cx="54533" cy="164159"/>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9327F084-1188-B75E-7602-FB2D32539D15}"/>
                  </a:ext>
                </a:extLst>
              </p:cNvPr>
              <p:cNvSpPr/>
              <p:nvPr/>
            </p:nvSpPr>
            <p:spPr>
              <a:xfrm>
                <a:off x="649266" y="8689066"/>
                <a:ext cx="61397" cy="5701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4169825511"/>
      </p:ext>
    </p:extLst>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9B92712FCC7E824DAF43E355A1479632" ma:contentTypeVersion="17" ma:contentTypeDescription="Umožňuje vytvoriť nový dokument." ma:contentTypeScope="" ma:versionID="dde3a83f6a26baa45eeb299a8153bb3b">
  <xsd:schema xmlns:xsd="http://www.w3.org/2001/XMLSchema" xmlns:xs="http://www.w3.org/2001/XMLSchema" xmlns:p="http://schemas.microsoft.com/office/2006/metadata/properties" xmlns:ns2="01af9fa0-a641-4ce8-babf-d6d527220dcd" xmlns:ns3="4ebf2230-6fdc-4eb0-8f23-9af151be2bf6" targetNamespace="http://schemas.microsoft.com/office/2006/metadata/properties" ma:root="true" ma:fieldsID="fb7c7b0ecc8298ebc90492f485c6f5d9" ns2:_="" ns3:_="">
    <xsd:import namespace="01af9fa0-a641-4ce8-babf-d6d527220dcd"/>
    <xsd:import namespace="4ebf2230-6fdc-4eb0-8f23-9af151be2bf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af9fa0-a641-4ce8-babf-d6d527220d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Značky obrázka" ma:readOnly="false" ma:fieldId="{5cf76f15-5ced-4ddc-b409-7134ff3c332f}" ma:taxonomyMulti="true" ma:sspId="806f3cfd-5b8b-41d1-a8c0-a3c1c0845742"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ebf2230-6fdc-4eb0-8f23-9af151be2bf6"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d00764b5-445d-493e-ba0d-802ae545e32c}" ma:internalName="TaxCatchAll" ma:showField="CatchAllData" ma:web="4ebf2230-6fdc-4eb0-8f23-9af151be2bf6">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Zdieľa sa 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Zdieľané s podrobnosťami"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1af9fa0-a641-4ce8-babf-d6d527220dcd">
      <Terms xmlns="http://schemas.microsoft.com/office/infopath/2007/PartnerControls"/>
    </lcf76f155ced4ddcb4097134ff3c332f>
    <TaxCatchAll xmlns="4ebf2230-6fdc-4eb0-8f23-9af151be2bf6" xsi:nil="true"/>
  </documentManagement>
</p:properties>
</file>

<file path=customXml/itemProps1.xml><?xml version="1.0" encoding="utf-8"?>
<ds:datastoreItem xmlns:ds="http://schemas.openxmlformats.org/officeDocument/2006/customXml" ds:itemID="{241C9BA3-9BBF-44D5-BFD3-FF02984442E0}"/>
</file>

<file path=customXml/itemProps2.xml><?xml version="1.0" encoding="utf-8"?>
<ds:datastoreItem xmlns:ds="http://schemas.openxmlformats.org/officeDocument/2006/customXml" ds:itemID="{535A75C4-46C9-45BA-8096-6ED260094C99}">
  <ds:schemaRefs>
    <ds:schemaRef ds:uri="http://schemas.microsoft.com/sharepoint/v3/contenttype/forms"/>
  </ds:schemaRefs>
</ds:datastoreItem>
</file>

<file path=customXml/itemProps3.xml><?xml version="1.0" encoding="utf-8"?>
<ds:datastoreItem xmlns:ds="http://schemas.openxmlformats.org/officeDocument/2006/customXml" ds:itemID="{FDCEA5AB-6DE5-4354-9460-CE485A08A1B3}">
  <ds:schemaRefs>
    <ds:schemaRef ds:uri="http://www.w3.org/XML/1998/namespace"/>
    <ds:schemaRef ds:uri="http://schemas.microsoft.com/office/2006/metadata/properties"/>
    <ds:schemaRef ds:uri="http://purl.org/dc/terms/"/>
    <ds:schemaRef ds:uri="http://schemas.microsoft.com/office/infopath/2007/PartnerControls"/>
    <ds:schemaRef ds:uri="http://purl.org/dc/dcmitype/"/>
    <ds:schemaRef ds:uri="01af9fa0-a641-4ce8-babf-d6d527220dcd"/>
    <ds:schemaRef ds:uri="http://schemas.microsoft.com/office/2006/documentManagement/types"/>
    <ds:schemaRef ds:uri="http://schemas.openxmlformats.org/package/2006/metadata/core-properties"/>
    <ds:schemaRef ds:uri="4ebf2230-6fdc-4eb0-8f23-9af151be2bf6"/>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1926</TotalTime>
  <Words>869</Words>
  <Application>Microsoft Office PowerPoint</Application>
  <PresentationFormat>Širokouhlá</PresentationFormat>
  <Paragraphs>79</Paragraphs>
  <Slides>12</Slides>
  <Notes>8</Notes>
  <HiddenSlides>0</HiddenSlides>
  <MMClips>0</MMClips>
  <ScaleCrop>false</ScaleCrop>
  <HeadingPairs>
    <vt:vector size="6" baseType="variant">
      <vt:variant>
        <vt:lpstr>Použité písma</vt:lpstr>
      </vt:variant>
      <vt:variant>
        <vt:i4>4</vt:i4>
      </vt:variant>
      <vt:variant>
        <vt:lpstr>Motív</vt:lpstr>
      </vt:variant>
      <vt:variant>
        <vt:i4>1</vt:i4>
      </vt:variant>
      <vt:variant>
        <vt:lpstr>Nadpisy snímok</vt:lpstr>
      </vt:variant>
      <vt:variant>
        <vt:i4>12</vt:i4>
      </vt:variant>
    </vt:vector>
  </HeadingPairs>
  <TitlesOfParts>
    <vt:vector size="17" baseType="lpstr">
      <vt:lpstr>Arial</vt:lpstr>
      <vt:lpstr>Calibri</vt:lpstr>
      <vt:lpstr>Montserrat</vt:lpstr>
      <vt:lpstr>Montserrat Light</vt:lpstr>
      <vt:lpstr>Office Theme</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lastModifiedBy>Zuzana Palková</cp:lastModifiedBy>
  <cp:revision>286</cp:revision>
  <cp:lastPrinted>2025-04-16T07:04:54Z</cp:lastPrinted>
  <dcterms:created xsi:type="dcterms:W3CDTF">2020-10-14T13:32:04Z</dcterms:created>
  <dcterms:modified xsi:type="dcterms:W3CDTF">2026-08-23T18:22:47Z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0x0101009B92712FCC7E824DAF43E355A1479632</vt:lpwstr>
  </property>
  <property fmtid="{D5CDD505-2E9C-101B-9397-08002B2CF9AE}" pid="3" name="MediaServiceImageTags">
    <vt:lpwstr/>
  </property>
</Properties>
</file>