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193_D2394FFF.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18"/>
  </p:notesMasterIdLst>
  <p:sldIdLst>
    <p:sldId id="4345" r:id="rId5"/>
    <p:sldId id="4412" r:id="rId6"/>
    <p:sldId id="4526" r:id="rId7"/>
    <p:sldId id="4478" r:id="rId8"/>
    <p:sldId id="4498" r:id="rId9"/>
    <p:sldId id="4495" r:id="rId10"/>
    <p:sldId id="4496" r:id="rId11"/>
    <p:sldId id="4494" r:id="rId12"/>
    <p:sldId id="4499" r:id="rId13"/>
    <p:sldId id="4500" r:id="rId14"/>
    <p:sldId id="4501" r:id="rId15"/>
    <p:sldId id="4502" r:id="rId16"/>
    <p:sldId id="4263" r:id="rId17"/>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213D48-0198-59A7-162E-832DD72D75FB}" name="Zuzana Palková" initials="ZP" userId="S::palkova@uniag.sk::2c14c765-04d3-4152-932a-beda227e1179" providerId="AD"/>
  <p188:author id="{44167868-B4D9-2FF6-E904-A98C4897717E}" name="Denise Callan" initials="DC" userId="S::denise@momentumconsulting.ie::00d439ad-816e-4f74-93c5-c4df3c7a2e0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1C48"/>
    <a:srgbClr val="3CBEB3"/>
    <a:srgbClr val="00AAD3"/>
    <a:srgbClr val="F58220"/>
    <a:srgbClr val="EF4D84"/>
    <a:srgbClr val="0B3A5B"/>
    <a:srgbClr val="F26650"/>
    <a:srgbClr val="88D1DA"/>
    <a:srgbClr val="1D4C60"/>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92" autoAdjust="0"/>
    <p:restoredTop sz="75266" autoAdjust="0"/>
  </p:normalViewPr>
  <p:slideViewPr>
    <p:cSldViewPr snapToGrid="0" snapToObjects="1">
      <p:cViewPr varScale="1">
        <p:scale>
          <a:sx n="62" d="100"/>
          <a:sy n="62" d="100"/>
        </p:scale>
        <p:origin x="1565" y="245"/>
      </p:cViewPr>
      <p:guideLst/>
    </p:cSldViewPr>
  </p:slideViewPr>
  <p:outlineViewPr>
    <p:cViewPr>
      <p:scale>
        <a:sx n="33" d="100"/>
        <a:sy n="33" d="100"/>
      </p:scale>
      <p:origin x="0" y="-10533"/>
    </p:cViewPr>
  </p:outlineViewPr>
  <p:notesTextViewPr>
    <p:cViewPr>
      <p:scale>
        <a:sx n="1" d="1"/>
        <a:sy n="1" d="1"/>
      </p:scale>
      <p:origin x="0" y="0"/>
    </p:cViewPr>
  </p:notesTextViewPr>
  <p:sorterViewPr>
    <p:cViewPr>
      <p:scale>
        <a:sx n="158" d="100"/>
        <a:sy n="15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an Arapinac" userId="8cf3836cf045f11c" providerId="LiveId" clId="{C544EFA5-489A-48E9-843C-0D7994C5DE95}"/>
    <pc:docChg chg="undo custSel modSld">
      <pc:chgData name="Ivan Arapinac" userId="8cf3836cf045f11c" providerId="LiveId" clId="{C544EFA5-489A-48E9-843C-0D7994C5DE95}" dt="2026-09-09T09:49:35.482" v="1" actId="20577"/>
      <pc:docMkLst>
        <pc:docMk/>
      </pc:docMkLst>
      <pc:sldChg chg="modSp mod">
        <pc:chgData name="Ivan Arapinac" userId="8cf3836cf045f11c" providerId="LiveId" clId="{C544EFA5-489A-48E9-843C-0D7994C5DE95}" dt="2026-09-09T09:49:35.482" v="1" actId="20577"/>
        <pc:sldMkLst>
          <pc:docMk/>
          <pc:sldMk cId="2445639838" sldId="4345"/>
        </pc:sldMkLst>
        <pc:spChg chg="mod">
          <ac:chgData name="Ivan Arapinac" userId="8cf3836cf045f11c" providerId="LiveId" clId="{C544EFA5-489A-48E9-843C-0D7994C5DE95}" dt="2026-09-09T09:49:35.482" v="1" actId="20577"/>
          <ac:spMkLst>
            <pc:docMk/>
            <pc:sldMk cId="2445639838" sldId="4345"/>
            <ac:spMk id="3" creationId="{285B0EF4-A1D1-8E80-741D-A872504DA6E1}"/>
          </ac:spMkLst>
        </pc:spChg>
      </pc:sldChg>
    </pc:docChg>
  </pc:docChgLst>
  <pc:docChgLst>
    <pc:chgData name="Denise Callan" userId="00d439ad-816e-4f74-93c5-c4df3c7a2e03" providerId="ADAL" clId="{2EC040D1-CB34-4109-97A5-AB5BF2EEDF0F}"/>
    <pc:docChg chg="custSel modSld">
      <pc:chgData name="Denise Callan" userId="00d439ad-816e-4f74-93c5-c4df3c7a2e03" providerId="ADAL" clId="{2EC040D1-CB34-4109-97A5-AB5BF2EEDF0F}" dt="2026-08-28T14:42:52.640" v="24" actId="20577"/>
      <pc:docMkLst>
        <pc:docMk/>
      </pc:docMkLst>
      <pc:sldChg chg="modSp mod">
        <pc:chgData name="Denise Callan" userId="00d439ad-816e-4f74-93c5-c4df3c7a2e03" providerId="ADAL" clId="{2EC040D1-CB34-4109-97A5-AB5BF2EEDF0F}" dt="2026-08-28T14:42:16.450" v="20" actId="20577"/>
        <pc:sldMkLst>
          <pc:docMk/>
          <pc:sldMk cId="3901754181" sldId="4494"/>
        </pc:sldMkLst>
        <pc:spChg chg="mod">
          <ac:chgData name="Denise Callan" userId="00d439ad-816e-4f74-93c5-c4df3c7a2e03" providerId="ADAL" clId="{2EC040D1-CB34-4109-97A5-AB5BF2EEDF0F}" dt="2026-08-28T14:42:16.450" v="20" actId="20577"/>
          <ac:spMkLst>
            <pc:docMk/>
            <pc:sldMk cId="3901754181" sldId="4494"/>
            <ac:spMk id="7" creationId="{C941EF9D-5E0D-5FA1-773B-36F81D09AB4D}"/>
          </ac:spMkLst>
        </pc:spChg>
      </pc:sldChg>
      <pc:sldChg chg="modSp mod">
        <pc:chgData name="Denise Callan" userId="00d439ad-816e-4f74-93c5-c4df3c7a2e03" providerId="ADAL" clId="{2EC040D1-CB34-4109-97A5-AB5BF2EEDF0F}" dt="2026-08-28T14:41:10.903" v="5" actId="20577"/>
        <pc:sldMkLst>
          <pc:docMk/>
          <pc:sldMk cId="592677108" sldId="4495"/>
        </pc:sldMkLst>
        <pc:spChg chg="mod">
          <ac:chgData name="Denise Callan" userId="00d439ad-816e-4f74-93c5-c4df3c7a2e03" providerId="ADAL" clId="{2EC040D1-CB34-4109-97A5-AB5BF2EEDF0F}" dt="2026-08-28T14:41:10.903" v="5" actId="20577"/>
          <ac:spMkLst>
            <pc:docMk/>
            <pc:sldMk cId="592677108" sldId="4495"/>
            <ac:spMk id="7" creationId="{D79149FE-4750-DB8A-0F2E-DC6051E6B940}"/>
          </ac:spMkLst>
        </pc:spChg>
      </pc:sldChg>
      <pc:sldChg chg="modSp mod">
        <pc:chgData name="Denise Callan" userId="00d439ad-816e-4f74-93c5-c4df3c7a2e03" providerId="ADAL" clId="{2EC040D1-CB34-4109-97A5-AB5BF2EEDF0F}" dt="2026-08-28T14:41:29.718" v="18" actId="20577"/>
        <pc:sldMkLst>
          <pc:docMk/>
          <pc:sldMk cId="3812508245" sldId="4496"/>
        </pc:sldMkLst>
        <pc:spChg chg="mod">
          <ac:chgData name="Denise Callan" userId="00d439ad-816e-4f74-93c5-c4df3c7a2e03" providerId="ADAL" clId="{2EC040D1-CB34-4109-97A5-AB5BF2EEDF0F}" dt="2026-08-28T14:41:29.718" v="18" actId="20577"/>
          <ac:spMkLst>
            <pc:docMk/>
            <pc:sldMk cId="3812508245" sldId="4496"/>
            <ac:spMk id="7" creationId="{25C6E766-CDF0-C199-AC8A-CAE104CA9047}"/>
          </ac:spMkLst>
        </pc:spChg>
      </pc:sldChg>
      <pc:sldChg chg="modSp mod">
        <pc:chgData name="Denise Callan" userId="00d439ad-816e-4f74-93c5-c4df3c7a2e03" providerId="ADAL" clId="{2EC040D1-CB34-4109-97A5-AB5BF2EEDF0F}" dt="2026-08-28T14:42:52.640" v="24" actId="20577"/>
        <pc:sldMkLst>
          <pc:docMk/>
          <pc:sldMk cId="3526971391" sldId="4499"/>
        </pc:sldMkLst>
        <pc:graphicFrameChg chg="modGraphic">
          <ac:chgData name="Denise Callan" userId="00d439ad-816e-4f74-93c5-c4df3c7a2e03" providerId="ADAL" clId="{2EC040D1-CB34-4109-97A5-AB5BF2EEDF0F}" dt="2026-08-28T14:42:52.640" v="24" actId="20577"/>
          <ac:graphicFrameMkLst>
            <pc:docMk/>
            <pc:sldMk cId="3526971391" sldId="4499"/>
            <ac:graphicFrameMk id="8" creationId="{FB555B3A-8AB2-3C62-2236-473E89D58595}"/>
          </ac:graphicFrameMkLst>
        </pc:graphicFrameChg>
      </pc:sldChg>
    </pc:docChg>
  </pc:docChgLst>
</pc:chgInfo>
</file>

<file path=ppt/comments/modernComment_1193_D2394FFF.xml><?xml version="1.0" encoding="utf-8"?>
<p188:cmLst xmlns:a="http://schemas.openxmlformats.org/drawingml/2006/main" xmlns:r="http://schemas.openxmlformats.org/officeDocument/2006/relationships" xmlns:p188="http://schemas.microsoft.com/office/powerpoint/2018/8/main">
  <p188:cm id="{DA9CC25A-B1E3-4B83-B523-94CE8E582CE2}" authorId="{44167868-B4D9-2FF6-E904-A98C4897717E}" created="2026-08-28T14:43:37.229">
    <ac:txMkLst xmlns:ac="http://schemas.microsoft.com/office/drawing/2013/main/command">
      <pc:docMk xmlns:pc="http://schemas.microsoft.com/office/powerpoint/2013/main/command"/>
      <pc:sldMk xmlns:pc="http://schemas.microsoft.com/office/powerpoint/2013/main/command" cId="3526971391" sldId="4499"/>
      <ac:graphicFrameMk id="8" creationId="{FB555B3A-8AB2-3C62-2236-473E89D58595}"/>
      <dc:dgmMk xmlns:dc="http://schemas.microsoft.com/office/drawing/2013/diagram/command"/>
      <dc:nodeMk xmlns:dc="http://schemas.microsoft.com/office/drawing/2013/diagram/command" id="{BAE7CC62-55C9-4847-8807-39C1D9B72725}"/>
      <ac:txMk cp="16" len="6">
        <ac:context len="37" hash="2902891297"/>
      </ac:txMk>
    </ac:txMkLst>
    <p188:pos x="4325513" y="1037215"/>
    <p188:txBody>
      <a:bodyPr/>
      <a:lstStyle/>
      <a:p>
        <a:r>
          <a:rPr lang="en-IE"/>
          <a:t>Is this the correct work?  Should it be Rules?</a:t>
        </a:r>
      </a:p>
    </p188:txBody>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30D29D-F0AB-4025-A36E-8F75B22047CC}" type="doc">
      <dgm:prSet loTypeId="urn:microsoft.com/office/officeart/2005/8/layout/radial1" loCatId="cycle" qsTypeId="urn:microsoft.com/office/officeart/2005/8/quickstyle/simple1#5" qsCatId="simple" csTypeId="urn:microsoft.com/office/officeart/2005/8/colors/accent1_2#1" csCatId="accent1" phldr="1"/>
      <dgm:spPr/>
      <dgm:t>
        <a:bodyPr/>
        <a:lstStyle/>
        <a:p>
          <a:endParaRPr lang="sk-SK"/>
        </a:p>
      </dgm:t>
    </dgm:pt>
    <dgm:pt modelId="{AADF24B2-4C26-4340-9B0D-0C70F6A43F3D}">
      <dgm:prSet phldrT="[Text]"/>
      <dgm:spPr/>
      <dgm:t>
        <a:bodyPr/>
        <a:lstStyle/>
        <a:p>
          <a:r>
            <a:rPr lang="en-GB" dirty="0"/>
            <a:t>Digitalisation of Industries</a:t>
          </a:r>
          <a:endParaRPr lang="sk-SK" dirty="0"/>
        </a:p>
      </dgm:t>
    </dgm:pt>
    <dgm:pt modelId="{18AE4AE7-DF04-4487-806C-1B1384A9F257}" type="parTrans" cxnId="{20C7F5C1-E922-467F-BF92-DB4333E326F2}">
      <dgm:prSet/>
      <dgm:spPr/>
      <dgm:t>
        <a:bodyPr/>
        <a:lstStyle/>
        <a:p>
          <a:endParaRPr lang="sk-SK"/>
        </a:p>
      </dgm:t>
    </dgm:pt>
    <dgm:pt modelId="{F30F6647-72FE-4A53-8AC2-6C65FE43CC5E}" type="sibTrans" cxnId="{20C7F5C1-E922-467F-BF92-DB4333E326F2}">
      <dgm:prSet/>
      <dgm:spPr/>
      <dgm:t>
        <a:bodyPr/>
        <a:lstStyle/>
        <a:p>
          <a:endParaRPr lang="sk-SK"/>
        </a:p>
      </dgm:t>
    </dgm:pt>
    <dgm:pt modelId="{BAE7CC62-55C9-4847-8807-39C1D9B72725}">
      <dgm:prSet phldrT="[Text]"/>
      <dgm:spPr/>
      <dgm:t>
        <a:bodyPr/>
        <a:lstStyle/>
        <a:p>
          <a:r>
            <a:rPr lang="en-GB" dirty="0"/>
            <a:t>Infrastructure &amp;</a:t>
          </a:r>
          <a:r>
            <a:rPr lang="en-GB" dirty="0" err="1"/>
            <a:t>Rurels</a:t>
          </a:r>
          <a:r>
            <a:rPr lang="en-GB" dirty="0"/>
            <a:t> of Engagement</a:t>
          </a:r>
          <a:endParaRPr lang="sk-SK" dirty="0"/>
        </a:p>
      </dgm:t>
    </dgm:pt>
    <dgm:pt modelId="{70548B7C-2979-43FB-9BE6-D6CCCAC355AD}" type="parTrans" cxnId="{575A8691-1A4A-4747-87BF-F4F7AC469AA6}">
      <dgm:prSet/>
      <dgm:spPr/>
      <dgm:t>
        <a:bodyPr/>
        <a:lstStyle/>
        <a:p>
          <a:endParaRPr lang="sk-SK"/>
        </a:p>
      </dgm:t>
    </dgm:pt>
    <dgm:pt modelId="{D9D052FE-D031-4A19-AF80-46C9579B0B26}" type="sibTrans" cxnId="{575A8691-1A4A-4747-87BF-F4F7AC469AA6}">
      <dgm:prSet/>
      <dgm:spPr/>
      <dgm:t>
        <a:bodyPr/>
        <a:lstStyle/>
        <a:p>
          <a:endParaRPr lang="sk-SK"/>
        </a:p>
      </dgm:t>
    </dgm:pt>
    <dgm:pt modelId="{02AB91C0-21C0-4721-83E8-2765DB07EF1B}">
      <dgm:prSet phldrT="[Text]"/>
      <dgm:spPr/>
      <dgm:t>
        <a:bodyPr/>
        <a:lstStyle/>
        <a:p>
          <a:r>
            <a:rPr lang="en-GB" dirty="0"/>
            <a:t>AI optimising</a:t>
          </a:r>
          <a:endParaRPr lang="sk-SK" dirty="0"/>
        </a:p>
      </dgm:t>
    </dgm:pt>
    <dgm:pt modelId="{52C9AC8F-2387-4BF5-BDDA-8683CECE0FBB}" type="parTrans" cxnId="{43E74780-8691-4BE4-A8C0-64F4D7BD98B8}">
      <dgm:prSet/>
      <dgm:spPr/>
      <dgm:t>
        <a:bodyPr/>
        <a:lstStyle/>
        <a:p>
          <a:endParaRPr lang="sk-SK"/>
        </a:p>
      </dgm:t>
    </dgm:pt>
    <dgm:pt modelId="{40848CEF-A63A-4495-AC39-DBAFFA2BB6EE}" type="sibTrans" cxnId="{43E74780-8691-4BE4-A8C0-64F4D7BD98B8}">
      <dgm:prSet/>
      <dgm:spPr/>
      <dgm:t>
        <a:bodyPr/>
        <a:lstStyle/>
        <a:p>
          <a:endParaRPr lang="sk-SK"/>
        </a:p>
      </dgm:t>
    </dgm:pt>
    <dgm:pt modelId="{654BEEBD-7336-4410-8C87-37690A19763F}">
      <dgm:prSet phldrT="[Text]"/>
      <dgm:spPr/>
      <dgm:t>
        <a:bodyPr/>
        <a:lstStyle/>
        <a:p>
          <a:r>
            <a:rPr lang="en-GB" dirty="0"/>
            <a:t>IoT data</a:t>
          </a:r>
          <a:endParaRPr lang="sk-SK" dirty="0"/>
        </a:p>
      </dgm:t>
    </dgm:pt>
    <dgm:pt modelId="{3E72787C-20B1-4CEB-8AA1-CD0479A9DDE2}" type="parTrans" cxnId="{6AABBD68-0BDE-438A-9BA0-12993F258854}">
      <dgm:prSet/>
      <dgm:spPr/>
      <dgm:t>
        <a:bodyPr/>
        <a:lstStyle/>
        <a:p>
          <a:endParaRPr lang="sk-SK"/>
        </a:p>
      </dgm:t>
    </dgm:pt>
    <dgm:pt modelId="{9119FDBE-7A34-401A-A48D-5A595B2DF4DE}" type="sibTrans" cxnId="{6AABBD68-0BDE-438A-9BA0-12993F258854}">
      <dgm:prSet/>
      <dgm:spPr/>
      <dgm:t>
        <a:bodyPr/>
        <a:lstStyle/>
        <a:p>
          <a:endParaRPr lang="sk-SK"/>
        </a:p>
      </dgm:t>
    </dgm:pt>
    <dgm:pt modelId="{C4D8B6AB-C1EA-45C8-B426-282C06863BDB}" type="pres">
      <dgm:prSet presAssocID="{C230D29D-F0AB-4025-A36E-8F75B22047CC}" presName="cycle" presStyleCnt="0">
        <dgm:presLayoutVars>
          <dgm:chMax val="1"/>
          <dgm:dir/>
          <dgm:animLvl val="ctr"/>
          <dgm:resizeHandles val="exact"/>
        </dgm:presLayoutVars>
      </dgm:prSet>
      <dgm:spPr/>
    </dgm:pt>
    <dgm:pt modelId="{DB2B947A-A4F8-42DB-B0DA-33D3C0758D11}" type="pres">
      <dgm:prSet presAssocID="{AADF24B2-4C26-4340-9B0D-0C70F6A43F3D}" presName="centerShape" presStyleLbl="node0" presStyleIdx="0" presStyleCnt="1"/>
      <dgm:spPr/>
    </dgm:pt>
    <dgm:pt modelId="{A511C1FA-7AF7-4E28-969B-108511B65C2D}" type="pres">
      <dgm:prSet presAssocID="{70548B7C-2979-43FB-9BE6-D6CCCAC355AD}" presName="Name9" presStyleLbl="parChTrans1D2" presStyleIdx="0" presStyleCnt="3"/>
      <dgm:spPr/>
    </dgm:pt>
    <dgm:pt modelId="{3AFE4CAE-05D6-4B81-A5FA-493D29502108}" type="pres">
      <dgm:prSet presAssocID="{70548B7C-2979-43FB-9BE6-D6CCCAC355AD}" presName="connTx" presStyleLbl="parChTrans1D2" presStyleIdx="0" presStyleCnt="3"/>
      <dgm:spPr/>
    </dgm:pt>
    <dgm:pt modelId="{9629290A-6A15-4BB0-A996-49974E175382}" type="pres">
      <dgm:prSet presAssocID="{BAE7CC62-55C9-4847-8807-39C1D9B72725}" presName="node" presStyleLbl="node1" presStyleIdx="0" presStyleCnt="3">
        <dgm:presLayoutVars>
          <dgm:bulletEnabled val="1"/>
        </dgm:presLayoutVars>
      </dgm:prSet>
      <dgm:spPr/>
    </dgm:pt>
    <dgm:pt modelId="{2ADF04C3-0273-4E22-98EC-B92F7C993C1E}" type="pres">
      <dgm:prSet presAssocID="{52C9AC8F-2387-4BF5-BDDA-8683CECE0FBB}" presName="Name9" presStyleLbl="parChTrans1D2" presStyleIdx="1" presStyleCnt="3"/>
      <dgm:spPr/>
    </dgm:pt>
    <dgm:pt modelId="{3BD1276E-58C2-4422-AE98-8F195360E860}" type="pres">
      <dgm:prSet presAssocID="{52C9AC8F-2387-4BF5-BDDA-8683CECE0FBB}" presName="connTx" presStyleLbl="parChTrans1D2" presStyleIdx="1" presStyleCnt="3"/>
      <dgm:spPr/>
    </dgm:pt>
    <dgm:pt modelId="{3C31F664-4697-4E9B-8BB2-49162822EB23}" type="pres">
      <dgm:prSet presAssocID="{02AB91C0-21C0-4721-83E8-2765DB07EF1B}" presName="node" presStyleLbl="node1" presStyleIdx="1" presStyleCnt="3">
        <dgm:presLayoutVars>
          <dgm:bulletEnabled val="1"/>
        </dgm:presLayoutVars>
      </dgm:prSet>
      <dgm:spPr/>
    </dgm:pt>
    <dgm:pt modelId="{769D7E88-B19A-4870-886A-695E8E635CC4}" type="pres">
      <dgm:prSet presAssocID="{3E72787C-20B1-4CEB-8AA1-CD0479A9DDE2}" presName="Name9" presStyleLbl="parChTrans1D2" presStyleIdx="2" presStyleCnt="3"/>
      <dgm:spPr/>
    </dgm:pt>
    <dgm:pt modelId="{03D5CF63-DBB2-44AC-A862-A7DBAEC91814}" type="pres">
      <dgm:prSet presAssocID="{3E72787C-20B1-4CEB-8AA1-CD0479A9DDE2}" presName="connTx" presStyleLbl="parChTrans1D2" presStyleIdx="2" presStyleCnt="3"/>
      <dgm:spPr/>
    </dgm:pt>
    <dgm:pt modelId="{6BC81BF9-A251-4BF2-9CCF-9EA42CB8F037}" type="pres">
      <dgm:prSet presAssocID="{654BEEBD-7336-4410-8C87-37690A19763F}" presName="node" presStyleLbl="node1" presStyleIdx="2" presStyleCnt="3">
        <dgm:presLayoutVars>
          <dgm:bulletEnabled val="1"/>
        </dgm:presLayoutVars>
      </dgm:prSet>
      <dgm:spPr/>
    </dgm:pt>
  </dgm:ptLst>
  <dgm:cxnLst>
    <dgm:cxn modelId="{44D89608-77CF-4D91-9461-70B3F3B7ADAC}" type="presOf" srcId="{BAE7CC62-55C9-4847-8807-39C1D9B72725}" destId="{9629290A-6A15-4BB0-A996-49974E175382}" srcOrd="0" destOrd="0" presId="urn:microsoft.com/office/officeart/2005/8/layout/radial1"/>
    <dgm:cxn modelId="{1FBF0842-DB8F-41D4-A199-8CA2275F6E36}" type="presOf" srcId="{02AB91C0-21C0-4721-83E8-2765DB07EF1B}" destId="{3C31F664-4697-4E9B-8BB2-49162822EB23}" srcOrd="0" destOrd="0" presId="urn:microsoft.com/office/officeart/2005/8/layout/radial1"/>
    <dgm:cxn modelId="{6AABBD68-0BDE-438A-9BA0-12993F258854}" srcId="{AADF24B2-4C26-4340-9B0D-0C70F6A43F3D}" destId="{654BEEBD-7336-4410-8C87-37690A19763F}" srcOrd="2" destOrd="0" parTransId="{3E72787C-20B1-4CEB-8AA1-CD0479A9DDE2}" sibTransId="{9119FDBE-7A34-401A-A48D-5A595B2DF4DE}"/>
    <dgm:cxn modelId="{6CADDD6A-B107-413F-BD67-E8995DFCA57D}" type="presOf" srcId="{70548B7C-2979-43FB-9BE6-D6CCCAC355AD}" destId="{A511C1FA-7AF7-4E28-969B-108511B65C2D}" srcOrd="0" destOrd="0" presId="urn:microsoft.com/office/officeart/2005/8/layout/radial1"/>
    <dgm:cxn modelId="{B18FA56B-35D7-456F-B35E-BCF2226CB959}" type="presOf" srcId="{654BEEBD-7336-4410-8C87-37690A19763F}" destId="{6BC81BF9-A251-4BF2-9CCF-9EA42CB8F037}" srcOrd="0" destOrd="0" presId="urn:microsoft.com/office/officeart/2005/8/layout/radial1"/>
    <dgm:cxn modelId="{43E74780-8691-4BE4-A8C0-64F4D7BD98B8}" srcId="{AADF24B2-4C26-4340-9B0D-0C70F6A43F3D}" destId="{02AB91C0-21C0-4721-83E8-2765DB07EF1B}" srcOrd="1" destOrd="0" parTransId="{52C9AC8F-2387-4BF5-BDDA-8683CECE0FBB}" sibTransId="{40848CEF-A63A-4495-AC39-DBAFFA2BB6EE}"/>
    <dgm:cxn modelId="{575A8691-1A4A-4747-87BF-F4F7AC469AA6}" srcId="{AADF24B2-4C26-4340-9B0D-0C70F6A43F3D}" destId="{BAE7CC62-55C9-4847-8807-39C1D9B72725}" srcOrd="0" destOrd="0" parTransId="{70548B7C-2979-43FB-9BE6-D6CCCAC355AD}" sibTransId="{D9D052FE-D031-4A19-AF80-46C9579B0B26}"/>
    <dgm:cxn modelId="{BC9184A1-95F4-4DA2-89FE-8840E509A551}" type="presOf" srcId="{3E72787C-20B1-4CEB-8AA1-CD0479A9DDE2}" destId="{03D5CF63-DBB2-44AC-A862-A7DBAEC91814}" srcOrd="1" destOrd="0" presId="urn:microsoft.com/office/officeart/2005/8/layout/radial1"/>
    <dgm:cxn modelId="{9DFF66A4-475E-45A3-AF50-07AC5FEDAE62}" type="presOf" srcId="{52C9AC8F-2387-4BF5-BDDA-8683CECE0FBB}" destId="{3BD1276E-58C2-4422-AE98-8F195360E860}" srcOrd="1" destOrd="0" presId="urn:microsoft.com/office/officeart/2005/8/layout/radial1"/>
    <dgm:cxn modelId="{0B9724A7-3A52-4F3F-8E7A-BCD644A35AB4}" type="presOf" srcId="{C230D29D-F0AB-4025-A36E-8F75B22047CC}" destId="{C4D8B6AB-C1EA-45C8-B426-282C06863BDB}" srcOrd="0" destOrd="0" presId="urn:microsoft.com/office/officeart/2005/8/layout/radial1"/>
    <dgm:cxn modelId="{787C49AB-E001-45F4-954D-53CC3B8AEF09}" type="presOf" srcId="{3E72787C-20B1-4CEB-8AA1-CD0479A9DDE2}" destId="{769D7E88-B19A-4870-886A-695E8E635CC4}" srcOrd="0" destOrd="0" presId="urn:microsoft.com/office/officeart/2005/8/layout/radial1"/>
    <dgm:cxn modelId="{20C7F5C1-E922-467F-BF92-DB4333E326F2}" srcId="{C230D29D-F0AB-4025-A36E-8F75B22047CC}" destId="{AADF24B2-4C26-4340-9B0D-0C70F6A43F3D}" srcOrd="0" destOrd="0" parTransId="{18AE4AE7-DF04-4487-806C-1B1384A9F257}" sibTransId="{F30F6647-72FE-4A53-8AC2-6C65FE43CC5E}"/>
    <dgm:cxn modelId="{1F58A1C2-2CC6-4D60-BFC5-92F5446DCAFF}" type="presOf" srcId="{70548B7C-2979-43FB-9BE6-D6CCCAC355AD}" destId="{3AFE4CAE-05D6-4B81-A5FA-493D29502108}" srcOrd="1" destOrd="0" presId="urn:microsoft.com/office/officeart/2005/8/layout/radial1"/>
    <dgm:cxn modelId="{183FCEEC-00D7-49A5-A39C-252C15E9162D}" type="presOf" srcId="{AADF24B2-4C26-4340-9B0D-0C70F6A43F3D}" destId="{DB2B947A-A4F8-42DB-B0DA-33D3C0758D11}" srcOrd="0" destOrd="0" presId="urn:microsoft.com/office/officeart/2005/8/layout/radial1"/>
    <dgm:cxn modelId="{A7A024F7-EC18-43BD-80A0-36ED426C9BF4}" type="presOf" srcId="{52C9AC8F-2387-4BF5-BDDA-8683CECE0FBB}" destId="{2ADF04C3-0273-4E22-98EC-B92F7C993C1E}" srcOrd="0" destOrd="0" presId="urn:microsoft.com/office/officeart/2005/8/layout/radial1"/>
    <dgm:cxn modelId="{87995D4B-769C-4BA3-9E7D-73DC0AE10E0B}" type="presParOf" srcId="{C4D8B6AB-C1EA-45C8-B426-282C06863BDB}" destId="{DB2B947A-A4F8-42DB-B0DA-33D3C0758D11}" srcOrd="0" destOrd="0" presId="urn:microsoft.com/office/officeart/2005/8/layout/radial1"/>
    <dgm:cxn modelId="{57181DD5-F533-4C8B-B646-F5C16496346B}" type="presParOf" srcId="{C4D8B6AB-C1EA-45C8-B426-282C06863BDB}" destId="{A511C1FA-7AF7-4E28-969B-108511B65C2D}" srcOrd="1" destOrd="0" presId="urn:microsoft.com/office/officeart/2005/8/layout/radial1"/>
    <dgm:cxn modelId="{D497D1F3-9C25-4776-8F0F-390328C828AB}" type="presParOf" srcId="{A511C1FA-7AF7-4E28-969B-108511B65C2D}" destId="{3AFE4CAE-05D6-4B81-A5FA-493D29502108}" srcOrd="0" destOrd="0" presId="urn:microsoft.com/office/officeart/2005/8/layout/radial1"/>
    <dgm:cxn modelId="{E710BEC8-7213-4868-8DA6-0E37E34C38D6}" type="presParOf" srcId="{C4D8B6AB-C1EA-45C8-B426-282C06863BDB}" destId="{9629290A-6A15-4BB0-A996-49974E175382}" srcOrd="2" destOrd="0" presId="urn:microsoft.com/office/officeart/2005/8/layout/radial1"/>
    <dgm:cxn modelId="{E939A938-8554-432E-9F3E-0ECF9A782177}" type="presParOf" srcId="{C4D8B6AB-C1EA-45C8-B426-282C06863BDB}" destId="{2ADF04C3-0273-4E22-98EC-B92F7C993C1E}" srcOrd="3" destOrd="0" presId="urn:microsoft.com/office/officeart/2005/8/layout/radial1"/>
    <dgm:cxn modelId="{B3811DFB-586E-476C-A91D-BB07CF7E66F0}" type="presParOf" srcId="{2ADF04C3-0273-4E22-98EC-B92F7C993C1E}" destId="{3BD1276E-58C2-4422-AE98-8F195360E860}" srcOrd="0" destOrd="0" presId="urn:microsoft.com/office/officeart/2005/8/layout/radial1"/>
    <dgm:cxn modelId="{BD882683-5FC1-46C5-A6A0-01AF1A795BBF}" type="presParOf" srcId="{C4D8B6AB-C1EA-45C8-B426-282C06863BDB}" destId="{3C31F664-4697-4E9B-8BB2-49162822EB23}" srcOrd="4" destOrd="0" presId="urn:microsoft.com/office/officeart/2005/8/layout/radial1"/>
    <dgm:cxn modelId="{F38510F8-4B5E-44E9-8EE0-E1372DE6BB4E}" type="presParOf" srcId="{C4D8B6AB-C1EA-45C8-B426-282C06863BDB}" destId="{769D7E88-B19A-4870-886A-695E8E635CC4}" srcOrd="5" destOrd="0" presId="urn:microsoft.com/office/officeart/2005/8/layout/radial1"/>
    <dgm:cxn modelId="{84C3737B-FF2F-44FE-B0AC-A03D555437D4}" type="presParOf" srcId="{769D7E88-B19A-4870-886A-695E8E635CC4}" destId="{03D5CF63-DBB2-44AC-A862-A7DBAEC91814}" srcOrd="0" destOrd="0" presId="urn:microsoft.com/office/officeart/2005/8/layout/radial1"/>
    <dgm:cxn modelId="{2E0997BD-927B-4C63-94C7-4A13054F7916}" type="presParOf" srcId="{C4D8B6AB-C1EA-45C8-B426-282C06863BDB}" destId="{6BC81BF9-A251-4BF2-9CCF-9EA42CB8F037}" srcOrd="6"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2B947A-A4F8-42DB-B0DA-33D3C0758D11}">
      <dsp:nvSpPr>
        <dsp:cNvPr id="0" name=""/>
        <dsp:cNvSpPr/>
      </dsp:nvSpPr>
      <dsp:spPr>
        <a:xfrm>
          <a:off x="3147218" y="2388995"/>
          <a:ext cx="1833562" cy="183356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Digitalisation of Industries</a:t>
          </a:r>
          <a:endParaRPr lang="sk-SK" sz="1800" kern="1200" dirty="0"/>
        </a:p>
      </dsp:txBody>
      <dsp:txXfrm>
        <a:off x="3415737" y="2657514"/>
        <a:ext cx="1296524" cy="1296524"/>
      </dsp:txXfrm>
    </dsp:sp>
    <dsp:sp modelId="{A511C1FA-7AF7-4E28-969B-108511B65C2D}">
      <dsp:nvSpPr>
        <dsp:cNvPr id="0" name=""/>
        <dsp:cNvSpPr/>
      </dsp:nvSpPr>
      <dsp:spPr>
        <a:xfrm rot="16200000">
          <a:off x="3787893" y="2092587"/>
          <a:ext cx="552212" cy="40605"/>
        </a:xfrm>
        <a:custGeom>
          <a:avLst/>
          <a:gdLst/>
          <a:ahLst/>
          <a:cxnLst/>
          <a:rect l="0" t="0" r="0" b="0"/>
          <a:pathLst>
            <a:path>
              <a:moveTo>
                <a:pt x="0" y="20302"/>
              </a:moveTo>
              <a:lnTo>
                <a:pt x="552212" y="203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k-SK" sz="500" kern="1200"/>
        </a:p>
      </dsp:txBody>
      <dsp:txXfrm>
        <a:off x="4050194" y="2099084"/>
        <a:ext cx="27610" cy="27610"/>
      </dsp:txXfrm>
    </dsp:sp>
    <dsp:sp modelId="{9629290A-6A15-4BB0-A996-49974E175382}">
      <dsp:nvSpPr>
        <dsp:cNvPr id="0" name=""/>
        <dsp:cNvSpPr/>
      </dsp:nvSpPr>
      <dsp:spPr>
        <a:xfrm>
          <a:off x="3147218" y="3221"/>
          <a:ext cx="1833562" cy="183356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GB" sz="1700" kern="1200" dirty="0"/>
            <a:t>Infrastructure &amp;</a:t>
          </a:r>
          <a:r>
            <a:rPr lang="en-GB" sz="1700" kern="1200" dirty="0" err="1"/>
            <a:t>Rurels</a:t>
          </a:r>
          <a:r>
            <a:rPr lang="en-GB" sz="1700" kern="1200" dirty="0"/>
            <a:t> of Engagement</a:t>
          </a:r>
          <a:endParaRPr lang="sk-SK" sz="1700" kern="1200" dirty="0"/>
        </a:p>
      </dsp:txBody>
      <dsp:txXfrm>
        <a:off x="3415737" y="271740"/>
        <a:ext cx="1296524" cy="1296524"/>
      </dsp:txXfrm>
    </dsp:sp>
    <dsp:sp modelId="{2ADF04C3-0273-4E22-98EC-B92F7C993C1E}">
      <dsp:nvSpPr>
        <dsp:cNvPr id="0" name=""/>
        <dsp:cNvSpPr/>
      </dsp:nvSpPr>
      <dsp:spPr>
        <a:xfrm rot="1800000">
          <a:off x="4820964" y="3881918"/>
          <a:ext cx="552212" cy="40605"/>
        </a:xfrm>
        <a:custGeom>
          <a:avLst/>
          <a:gdLst/>
          <a:ahLst/>
          <a:cxnLst/>
          <a:rect l="0" t="0" r="0" b="0"/>
          <a:pathLst>
            <a:path>
              <a:moveTo>
                <a:pt x="0" y="20302"/>
              </a:moveTo>
              <a:lnTo>
                <a:pt x="552212" y="203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k-SK" sz="500" kern="1200"/>
        </a:p>
      </dsp:txBody>
      <dsp:txXfrm>
        <a:off x="5083265" y="3888415"/>
        <a:ext cx="27610" cy="27610"/>
      </dsp:txXfrm>
    </dsp:sp>
    <dsp:sp modelId="{3C31F664-4697-4E9B-8BB2-49162822EB23}">
      <dsp:nvSpPr>
        <dsp:cNvPr id="0" name=""/>
        <dsp:cNvSpPr/>
      </dsp:nvSpPr>
      <dsp:spPr>
        <a:xfrm>
          <a:off x="5213360" y="3581883"/>
          <a:ext cx="1833562" cy="183356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GB" sz="1700" kern="1200" dirty="0"/>
            <a:t>AI optimising</a:t>
          </a:r>
          <a:endParaRPr lang="sk-SK" sz="1700" kern="1200" dirty="0"/>
        </a:p>
      </dsp:txBody>
      <dsp:txXfrm>
        <a:off x="5481879" y="3850402"/>
        <a:ext cx="1296524" cy="1296524"/>
      </dsp:txXfrm>
    </dsp:sp>
    <dsp:sp modelId="{769D7E88-B19A-4870-886A-695E8E635CC4}">
      <dsp:nvSpPr>
        <dsp:cNvPr id="0" name=""/>
        <dsp:cNvSpPr/>
      </dsp:nvSpPr>
      <dsp:spPr>
        <a:xfrm rot="9000000">
          <a:off x="2754823" y="3881918"/>
          <a:ext cx="552212" cy="40605"/>
        </a:xfrm>
        <a:custGeom>
          <a:avLst/>
          <a:gdLst/>
          <a:ahLst/>
          <a:cxnLst/>
          <a:rect l="0" t="0" r="0" b="0"/>
          <a:pathLst>
            <a:path>
              <a:moveTo>
                <a:pt x="0" y="20302"/>
              </a:moveTo>
              <a:lnTo>
                <a:pt x="552212" y="203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k-SK" sz="500" kern="1200"/>
        </a:p>
      </dsp:txBody>
      <dsp:txXfrm rot="10800000">
        <a:off x="3017123" y="3888415"/>
        <a:ext cx="27610" cy="27610"/>
      </dsp:txXfrm>
    </dsp:sp>
    <dsp:sp modelId="{6BC81BF9-A251-4BF2-9CCF-9EA42CB8F037}">
      <dsp:nvSpPr>
        <dsp:cNvPr id="0" name=""/>
        <dsp:cNvSpPr/>
      </dsp:nvSpPr>
      <dsp:spPr>
        <a:xfrm>
          <a:off x="1081077" y="3581883"/>
          <a:ext cx="1833562" cy="183356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GB" sz="1700" kern="1200" dirty="0"/>
            <a:t>IoT data</a:t>
          </a:r>
          <a:endParaRPr lang="sk-SK" sz="1700" kern="1200" dirty="0"/>
        </a:p>
      </dsp:txBody>
      <dsp:txXfrm>
        <a:off x="1349596" y="3850402"/>
        <a:ext cx="1296524" cy="1296524"/>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BE6B282E-B117-B940-84DA-9267D4C22CBD}" type="datetimeFigureOut">
              <a:rPr lang="en-US" smtClean="0"/>
              <a:t>9/9/2026</a:t>
            </a:fld>
            <a:endParaRPr lang="en-US"/>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dirty="0"/>
          </a:p>
        </p:txBody>
      </p:sp>
    </p:spTree>
    <p:extLst>
      <p:ext uri="{BB962C8B-B14F-4D97-AF65-F5344CB8AC3E}">
        <p14:creationId xmlns:p14="http://schemas.microsoft.com/office/powerpoint/2010/main" val="980088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4FB44-9D11-21DD-34CF-DA45179AA9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90C864-7BC7-B7CE-979E-8BE1FF9A5D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EECAA9-2327-DB1E-F408-6642CAE5D6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FB46675-EBE4-2A3C-4015-5DC0C7EA58F5}"/>
              </a:ext>
            </a:extLst>
          </p:cNvPr>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189270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D0AF8-F21F-3E8F-C223-F89704DA9B1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2F89143-A61C-8B40-FCD6-C5A812E5192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791D8F5-9E1E-1295-6233-8A774C56235D}"/>
              </a:ext>
            </a:extLst>
          </p:cNvPr>
          <p:cNvSpPr>
            <a:spLocks noGrp="1"/>
          </p:cNvSpPr>
          <p:nvPr>
            <p:ph type="body" idx="1"/>
          </p:nvPr>
        </p:nvSpPr>
        <p:spPr/>
        <p:txBody>
          <a:bodyPr/>
          <a:lstStyle/>
          <a:p>
            <a:pPr>
              <a:buNone/>
            </a:pPr>
            <a:endParaRPr lang="en-US" dirty="0"/>
          </a:p>
        </p:txBody>
      </p:sp>
      <p:sp>
        <p:nvSpPr>
          <p:cNvPr id="4" name="Foliennummernplatzhalter 3">
            <a:extLst>
              <a:ext uri="{FF2B5EF4-FFF2-40B4-BE49-F238E27FC236}">
                <a16:creationId xmlns:a16="http://schemas.microsoft.com/office/drawing/2014/main" id="{46320784-4E28-258A-1F03-AB4A35671F1E}"/>
              </a:ext>
            </a:extLst>
          </p:cNvPr>
          <p:cNvSpPr>
            <a:spLocks noGrp="1"/>
          </p:cNvSpPr>
          <p:nvPr>
            <p:ph type="sldNum" sz="quarter" idx="5"/>
          </p:nvPr>
        </p:nvSpPr>
        <p:spPr/>
        <p:txBody>
          <a:bodyPr/>
          <a:lstStyle/>
          <a:p>
            <a:fld id="{4BE5DE82-CF29-044D-9158-06A811149881}" type="slidenum">
              <a:rPr lang="en-US" smtClean="0"/>
              <a:t>4</a:t>
            </a:fld>
            <a:endParaRPr lang="en-US"/>
          </a:p>
        </p:txBody>
      </p:sp>
    </p:spTree>
    <p:extLst>
      <p:ext uri="{BB962C8B-B14F-4D97-AF65-F5344CB8AC3E}">
        <p14:creationId xmlns:p14="http://schemas.microsoft.com/office/powerpoint/2010/main" val="815530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4555D-74BD-DFB8-14A9-565D5FB4018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4B6CB51-0B34-20B7-C58A-F03F22495FE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61C13E6-3122-D669-D716-5E48BE23CA54}"/>
              </a:ext>
            </a:extLst>
          </p:cNvPr>
          <p:cNvSpPr>
            <a:spLocks noGrp="1"/>
          </p:cNvSpPr>
          <p:nvPr>
            <p:ph type="body" idx="1"/>
          </p:nvPr>
        </p:nvSpPr>
        <p:spPr/>
        <p:txBody>
          <a:bodyPr/>
          <a:lstStyle/>
          <a:p>
            <a:pPr>
              <a:buNone/>
            </a:pPr>
            <a:endParaRPr lang="en-US" dirty="0"/>
          </a:p>
        </p:txBody>
      </p:sp>
      <p:sp>
        <p:nvSpPr>
          <p:cNvPr id="4" name="Foliennummernplatzhalter 3">
            <a:extLst>
              <a:ext uri="{FF2B5EF4-FFF2-40B4-BE49-F238E27FC236}">
                <a16:creationId xmlns:a16="http://schemas.microsoft.com/office/drawing/2014/main" id="{24D73D95-DF96-FC05-6FC7-E41AF0EDFC45}"/>
              </a:ext>
            </a:extLst>
          </p:cNvPr>
          <p:cNvSpPr>
            <a:spLocks noGrp="1"/>
          </p:cNvSpPr>
          <p:nvPr>
            <p:ph type="sldNum" sz="quarter" idx="5"/>
          </p:nvPr>
        </p:nvSpPr>
        <p:spPr/>
        <p:txBody>
          <a:bodyPr/>
          <a:lstStyle/>
          <a:p>
            <a:fld id="{4BE5DE82-CF29-044D-9158-06A811149881}" type="slidenum">
              <a:rPr lang="en-US" smtClean="0"/>
              <a:t>5</a:t>
            </a:fld>
            <a:endParaRPr lang="en-US"/>
          </a:p>
        </p:txBody>
      </p:sp>
    </p:spTree>
    <p:extLst>
      <p:ext uri="{BB962C8B-B14F-4D97-AF65-F5344CB8AC3E}">
        <p14:creationId xmlns:p14="http://schemas.microsoft.com/office/powerpoint/2010/main" val="4215394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4419D-C070-715E-7709-9AFCF883C62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B43B777-F8A4-E988-BC14-A3B28F3C81D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7EF3124-3825-9018-7252-C37457388246}"/>
              </a:ext>
            </a:extLst>
          </p:cNvPr>
          <p:cNvSpPr>
            <a:spLocks noGrp="1"/>
          </p:cNvSpPr>
          <p:nvPr>
            <p:ph type="body" idx="1"/>
          </p:nvPr>
        </p:nvSpPr>
        <p:spPr/>
        <p:txBody>
          <a:bodyPr/>
          <a:lstStyle/>
          <a:p>
            <a:pPr>
              <a:buNone/>
            </a:pPr>
            <a:endParaRPr lang="en-US" dirty="0"/>
          </a:p>
        </p:txBody>
      </p:sp>
      <p:sp>
        <p:nvSpPr>
          <p:cNvPr id="4" name="Foliennummernplatzhalter 3">
            <a:extLst>
              <a:ext uri="{FF2B5EF4-FFF2-40B4-BE49-F238E27FC236}">
                <a16:creationId xmlns:a16="http://schemas.microsoft.com/office/drawing/2014/main" id="{3E13EA5F-C5A9-B777-C8FF-FFB94DEC72C2}"/>
              </a:ext>
            </a:extLst>
          </p:cNvPr>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3037067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B6BD4-EF78-4A2E-9717-DA0FB83FEAD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C160B4-083A-93BD-864E-45748E1FEBB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AB216AD-5663-6ABE-C53A-86BE9F87476D}"/>
              </a:ext>
            </a:extLst>
          </p:cNvPr>
          <p:cNvSpPr>
            <a:spLocks noGrp="1"/>
          </p:cNvSpPr>
          <p:nvPr>
            <p:ph type="body" idx="1"/>
          </p:nvPr>
        </p:nvSpPr>
        <p:spPr/>
        <p:txBody>
          <a:bodyPr/>
          <a:lstStyle/>
          <a:p>
            <a:pPr>
              <a:buNone/>
            </a:pPr>
            <a:endParaRPr lang="en-US" dirty="0"/>
          </a:p>
        </p:txBody>
      </p:sp>
      <p:sp>
        <p:nvSpPr>
          <p:cNvPr id="4" name="Foliennummernplatzhalter 3">
            <a:extLst>
              <a:ext uri="{FF2B5EF4-FFF2-40B4-BE49-F238E27FC236}">
                <a16:creationId xmlns:a16="http://schemas.microsoft.com/office/drawing/2014/main" id="{519D5F42-AF62-935C-C3FE-7C268A0937FB}"/>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399123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A67E8-CDF0-63A2-0A06-90E7664A7F5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F0E2CBC-A0A0-F8FF-A8A8-746155DBB29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0B90E9B-B6FB-CC04-3AE8-2AE1544D5AAB}"/>
              </a:ext>
            </a:extLst>
          </p:cNvPr>
          <p:cNvSpPr>
            <a:spLocks noGrp="1"/>
          </p:cNvSpPr>
          <p:nvPr>
            <p:ph type="body" idx="1"/>
          </p:nvPr>
        </p:nvSpPr>
        <p:spPr/>
        <p:txBody>
          <a:bodyPr/>
          <a:lstStyle/>
          <a:p>
            <a:pPr>
              <a:buNone/>
            </a:pPr>
            <a:r>
              <a:rPr lang="en-US" dirty="0"/>
              <a:t>https://101blockchains.com/blockchain-in-food/</a:t>
            </a:r>
          </a:p>
          <a:p>
            <a:pPr>
              <a:buNone/>
            </a:pPr>
            <a:r>
              <a:rPr lang="en-US" dirty="0"/>
              <a:t>https://www.datasciencecentral.com/7-benefits-of-blockchain-development-for-food-industry/</a:t>
            </a:r>
          </a:p>
          <a:p>
            <a:pPr>
              <a:buNone/>
            </a:pPr>
            <a:endParaRPr lang="en-US" dirty="0"/>
          </a:p>
        </p:txBody>
      </p:sp>
      <p:sp>
        <p:nvSpPr>
          <p:cNvPr id="4" name="Foliennummernplatzhalter 3">
            <a:extLst>
              <a:ext uri="{FF2B5EF4-FFF2-40B4-BE49-F238E27FC236}">
                <a16:creationId xmlns:a16="http://schemas.microsoft.com/office/drawing/2014/main" id="{E7D8F3C2-581F-1072-1962-AF0EDF7E7E93}"/>
              </a:ext>
            </a:extLst>
          </p:cNvPr>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2951154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89896-4431-36E6-544E-692AB076FAA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0B4E119-387C-6136-5C6B-7327B2C25A3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34F1770-8BA6-99EB-746F-432B50760168}"/>
              </a:ext>
            </a:extLst>
          </p:cNvPr>
          <p:cNvSpPr>
            <a:spLocks noGrp="1"/>
          </p:cNvSpPr>
          <p:nvPr>
            <p:ph type="body" idx="1"/>
          </p:nvPr>
        </p:nvSpPr>
        <p:spPr/>
        <p:txBody>
          <a:bodyPr/>
          <a:lstStyle/>
          <a:p>
            <a:pPr>
              <a:buNone/>
            </a:pPr>
            <a:r>
              <a:rPr lang="en-US" dirty="0"/>
              <a:t>https://101blockchains.com/blockchain-in-food/</a:t>
            </a:r>
          </a:p>
          <a:p>
            <a:pPr>
              <a:buNone/>
            </a:pPr>
            <a:r>
              <a:rPr lang="en-US" dirty="0"/>
              <a:t>https://www.datasciencecentral.com/7-benefits-of-blockchain-development-for-food-industry/</a:t>
            </a:r>
          </a:p>
          <a:p>
            <a:pPr>
              <a:buNone/>
            </a:pPr>
            <a:endParaRPr lang="en-US" dirty="0"/>
          </a:p>
        </p:txBody>
      </p:sp>
      <p:sp>
        <p:nvSpPr>
          <p:cNvPr id="4" name="Foliennummernplatzhalter 3">
            <a:extLst>
              <a:ext uri="{FF2B5EF4-FFF2-40B4-BE49-F238E27FC236}">
                <a16:creationId xmlns:a16="http://schemas.microsoft.com/office/drawing/2014/main" id="{77FC397E-5C96-ADFD-CF08-A371BB2E67E8}"/>
              </a:ext>
            </a:extLst>
          </p:cNvPr>
          <p:cNvSpPr>
            <a:spLocks noGrp="1"/>
          </p:cNvSpPr>
          <p:nvPr>
            <p:ph type="sldNum" sz="quarter" idx="5"/>
          </p:nvPr>
        </p:nvSpPr>
        <p:spPr/>
        <p:txBody>
          <a:bodyPr/>
          <a:lstStyle/>
          <a:p>
            <a:fld id="{4BE5DE82-CF29-044D-9158-06A811149881}" type="slidenum">
              <a:rPr lang="en-US" smtClean="0"/>
              <a:t>9</a:t>
            </a:fld>
            <a:endParaRPr lang="en-US"/>
          </a:p>
        </p:txBody>
      </p:sp>
    </p:spTree>
    <p:extLst>
      <p:ext uri="{BB962C8B-B14F-4D97-AF65-F5344CB8AC3E}">
        <p14:creationId xmlns:p14="http://schemas.microsoft.com/office/powerpoint/2010/main" val="4044220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2424785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png"/><Relationship Id="rId4" Type="http://schemas.microsoft.com/office/2007/relationships/hdphoto" Target="../media/hdphoto1.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png"/><Relationship Id="rId4" Type="http://schemas.microsoft.com/office/2007/relationships/hdphoto" Target="../media/hdphoto1.wdp"/></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solidFill>
                <a:schemeClr val="bg1"/>
              </a:solidFill>
            </a:endParaRPr>
          </a:p>
          <a:p>
            <a:pPr fontAlgn="base"/>
            <a:endParaRPr lang="en-IE" sz="3000" b="0" i="0" u="none" strike="noStrike" kern="1200" dirty="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DIGIFABS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chemeClr val="bg1"/>
                </a:solidFill>
                <a:effectLst/>
                <a:latin typeface="+mn-lt"/>
                <a:ea typeface="+mn-ea"/>
                <a:cs typeface="+mn-cs"/>
              </a:rPr>
              <a:t>*** </a:t>
            </a:r>
            <a:r>
              <a:rPr lang="en-IE" sz="2400" b="1" kern="1200" dirty="0">
                <a:solidFill>
                  <a:schemeClr val="bg1"/>
                </a:solidFill>
                <a:effectLst/>
                <a:latin typeface="+mn-lt"/>
                <a:ea typeface="+mn-ea"/>
                <a:cs typeface="+mn-cs"/>
              </a:rPr>
              <a:t>PLEASE DELETE THIS INSTRUCTION SLIDE BEFORE PRESENTING FINAL PRESENTATION </a:t>
            </a:r>
            <a:r>
              <a:rPr lang="en-IE" sz="2400" kern="1200" dirty="0">
                <a:solidFill>
                  <a:schemeClr val="bg1"/>
                </a:solidFill>
                <a:effectLst/>
                <a:latin typeface="+mn-lt"/>
                <a:ea typeface="+mn-ea"/>
                <a:cs typeface="+mn-cs"/>
              </a:rPr>
              <a:t>*** </a:t>
            </a:r>
            <a:endParaRPr lang="en-US" sz="2400" kern="1200" dirty="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84423C8-4DC3-0926-9951-C3DB0153A4B5}"/>
              </a:ext>
            </a:extLst>
          </p:cNvPr>
          <p:cNvSpPr/>
          <p:nvPr userDrawn="1"/>
        </p:nvSpPr>
        <p:spPr>
          <a:xfrm>
            <a:off x="0" y="3786193"/>
            <a:ext cx="4883406" cy="2749393"/>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4" name="Picture 3">
            <a:extLst>
              <a:ext uri="{FF2B5EF4-FFF2-40B4-BE49-F238E27FC236}">
                <a16:creationId xmlns:a16="http://schemas.microsoft.com/office/drawing/2014/main" id="{5BDC46CC-9311-61B0-0888-0A37853A9204}"/>
              </a:ext>
            </a:extLst>
          </p:cNvPr>
          <p:cNvPicPr>
            <a:picLocks noChangeAspect="1"/>
          </p:cNvPicPr>
          <p:nvPr userDrawn="1"/>
        </p:nvPicPr>
        <p:blipFill>
          <a:blip r:embed="rId2"/>
          <a:stretch>
            <a:fillRect/>
          </a:stretch>
        </p:blipFill>
        <p:spPr>
          <a:xfrm>
            <a:off x="9575594" y="5995033"/>
            <a:ext cx="2054262" cy="457426"/>
          </a:xfrm>
          <a:prstGeom prst="rect">
            <a:avLst/>
          </a:prstGeom>
        </p:spPr>
      </p:pic>
      <p:sp>
        <p:nvSpPr>
          <p:cNvPr id="6" name="Picture Placeholder 9">
            <a:extLst>
              <a:ext uri="{FF2B5EF4-FFF2-40B4-BE49-F238E27FC236}">
                <a16:creationId xmlns:a16="http://schemas.microsoft.com/office/drawing/2014/main" id="{40D05BD1-64DD-EC1D-49FE-C3EE310D07F8}"/>
              </a:ext>
            </a:extLst>
          </p:cNvPr>
          <p:cNvSpPr>
            <a:spLocks noGrp="1"/>
          </p:cNvSpPr>
          <p:nvPr>
            <p:ph type="pic" sz="quarter" idx="11"/>
          </p:nvPr>
        </p:nvSpPr>
        <p:spPr>
          <a:xfrm>
            <a:off x="0" y="2218804"/>
            <a:ext cx="12192000" cy="3485183"/>
          </a:xfrm>
          <a:custGeom>
            <a:avLst/>
            <a:gdLst>
              <a:gd name="connsiteX0" fmla="*/ 0 w 12192000"/>
              <a:gd name="connsiteY0" fmla="*/ 0 h 3485183"/>
              <a:gd name="connsiteX1" fmla="*/ 12192000 w 12192000"/>
              <a:gd name="connsiteY1" fmla="*/ 0 h 3485183"/>
              <a:gd name="connsiteX2" fmla="*/ 12192000 w 12192000"/>
              <a:gd name="connsiteY2" fmla="*/ 44559 h 3485183"/>
              <a:gd name="connsiteX3" fmla="*/ 12192000 w 12192000"/>
              <a:gd name="connsiteY3" fmla="*/ 2542089 h 3485183"/>
              <a:gd name="connsiteX4" fmla="*/ 12192000 w 12192000"/>
              <a:gd name="connsiteY4" fmla="*/ 3485183 h 3485183"/>
              <a:gd name="connsiteX5" fmla="*/ 4883406 w 12192000"/>
              <a:gd name="connsiteY5" fmla="*/ 3485183 h 3485183"/>
              <a:gd name="connsiteX6" fmla="*/ 4883406 w 12192000"/>
              <a:gd name="connsiteY6" fmla="*/ 2542089 h 3485183"/>
              <a:gd name="connsiteX7" fmla="*/ 4883406 w 12192000"/>
              <a:gd name="connsiteY7" fmla="*/ 1567389 h 3485183"/>
              <a:gd name="connsiteX8" fmla="*/ 0 w 12192000"/>
              <a:gd name="connsiteY8" fmla="*/ 1567389 h 3485183"/>
              <a:gd name="connsiteX9" fmla="*/ 0 w 12192000"/>
              <a:gd name="connsiteY9" fmla="*/ 624295 h 3485183"/>
              <a:gd name="connsiteX10" fmla="*/ 0 w 12192000"/>
              <a:gd name="connsiteY10" fmla="*/ 44559 h 348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485183">
                <a:moveTo>
                  <a:pt x="0" y="0"/>
                </a:moveTo>
                <a:lnTo>
                  <a:pt x="12192000" y="0"/>
                </a:lnTo>
                <a:lnTo>
                  <a:pt x="12192000" y="44559"/>
                </a:lnTo>
                <a:lnTo>
                  <a:pt x="12192000" y="2542089"/>
                </a:lnTo>
                <a:lnTo>
                  <a:pt x="12192000" y="3485183"/>
                </a:lnTo>
                <a:lnTo>
                  <a:pt x="4883406" y="3485183"/>
                </a:lnTo>
                <a:lnTo>
                  <a:pt x="4883406" y="2542089"/>
                </a:lnTo>
                <a:lnTo>
                  <a:pt x="4883406" y="1567389"/>
                </a:lnTo>
                <a:lnTo>
                  <a:pt x="0" y="1567389"/>
                </a:lnTo>
                <a:lnTo>
                  <a:pt x="0" y="624295"/>
                </a:lnTo>
                <a:lnTo>
                  <a:pt x="0" y="44559"/>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dirty="0"/>
          </a:p>
        </p:txBody>
      </p:sp>
      <p:pic>
        <p:nvPicPr>
          <p:cNvPr id="9" name="Picture 8">
            <a:extLst>
              <a:ext uri="{FF2B5EF4-FFF2-40B4-BE49-F238E27FC236}">
                <a16:creationId xmlns:a16="http://schemas.microsoft.com/office/drawing/2014/main" id="{31154EAF-35BB-984A-AF73-5127BFB5DE4C}"/>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80686" b="57537"/>
          <a:stretch/>
        </p:blipFill>
        <p:spPr>
          <a:xfrm rot="16558380">
            <a:off x="-186001" y="4813187"/>
            <a:ext cx="1913475" cy="2001112"/>
          </a:xfrm>
          <a:prstGeom prst="rect">
            <a:avLst/>
          </a:prstGeom>
        </p:spPr>
      </p:pic>
      <p:pic>
        <p:nvPicPr>
          <p:cNvPr id="11" name="Picture 10">
            <a:extLst>
              <a:ext uri="{FF2B5EF4-FFF2-40B4-BE49-F238E27FC236}">
                <a16:creationId xmlns:a16="http://schemas.microsoft.com/office/drawing/2014/main" id="{585D82C7-5E5B-203F-9D45-56DAC2DCFDA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pic>
        <p:nvPicPr>
          <p:cNvPr id="12" name="Picture 11">
            <a:extLst>
              <a:ext uri="{FF2B5EF4-FFF2-40B4-BE49-F238E27FC236}">
                <a16:creationId xmlns:a16="http://schemas.microsoft.com/office/drawing/2014/main" id="{253E54A0-277F-9BB0-91D0-5DB41032A0C0}"/>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66101" t="35085" r="18808" b="11185"/>
          <a:stretch/>
        </p:blipFill>
        <p:spPr>
          <a:xfrm rot="10161486">
            <a:off x="3602209" y="4076907"/>
            <a:ext cx="1495137" cy="2532093"/>
          </a:xfrm>
          <a:prstGeom prst="rect">
            <a:avLst/>
          </a:prstGeom>
        </p:spPr>
      </p:pic>
    </p:spTree>
    <p:extLst>
      <p:ext uri="{BB962C8B-B14F-4D97-AF65-F5344CB8AC3E}">
        <p14:creationId xmlns:p14="http://schemas.microsoft.com/office/powerpoint/2010/main" val="38458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a:stretch>
            <a:fillRect/>
          </a:stretch>
        </p:blipFill>
        <p:spPr>
          <a:xfrm>
            <a:off x="9575594" y="6101358"/>
            <a:ext cx="2054262" cy="457426"/>
          </a:xfrm>
          <a:prstGeom prst="rect">
            <a:avLst/>
          </a:prstGeom>
        </p:spPr>
      </p:pic>
      <p:pic>
        <p:nvPicPr>
          <p:cNvPr id="7" name="Picture 6">
            <a:extLst>
              <a:ext uri="{FF2B5EF4-FFF2-40B4-BE49-F238E27FC236}">
                <a16:creationId xmlns:a16="http://schemas.microsoft.com/office/drawing/2014/main" id="{7C20F623-2A71-95F6-11CC-BB04AD012C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sp>
        <p:nvSpPr>
          <p:cNvPr id="3" name="Rectangle 2">
            <a:extLst>
              <a:ext uri="{FF2B5EF4-FFF2-40B4-BE49-F238E27FC236}">
                <a16:creationId xmlns:a16="http://schemas.microsoft.com/office/drawing/2014/main" id="{A7B3C79B-72A2-1E78-25C1-10E3CCC04418}"/>
              </a:ext>
            </a:extLst>
          </p:cNvPr>
          <p:cNvSpPr/>
          <p:nvPr userDrawn="1"/>
        </p:nvSpPr>
        <p:spPr>
          <a:xfrm>
            <a:off x="0" y="2277831"/>
            <a:ext cx="12192000" cy="3612607"/>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4" name="Picture 3">
            <a:extLst>
              <a:ext uri="{FF2B5EF4-FFF2-40B4-BE49-F238E27FC236}">
                <a16:creationId xmlns:a16="http://schemas.microsoft.com/office/drawing/2014/main" id="{4D45BD5D-3E98-4E8F-B9E1-89B24BBDA588}"/>
              </a:ext>
            </a:extLst>
          </p:cNvPr>
          <p:cNvPicPr>
            <a:picLocks noChangeAspect="1"/>
          </p:cNvPicPr>
          <p:nvPr userDrawn="1"/>
        </p:nvPicPr>
        <p:blipFill rotWithShape="1">
          <a:blip r:embed="rId4">
            <a:alphaModFix/>
            <a:extLst>
              <a:ext uri="{28A0092B-C50C-407E-A947-70E740481C1C}">
                <a14:useLocalDpi xmlns:a14="http://schemas.microsoft.com/office/drawing/2010/main" val="0"/>
              </a:ext>
            </a:extLst>
          </a:blip>
          <a:srcRect l="80686" b="57537"/>
          <a:stretch/>
        </p:blipFill>
        <p:spPr>
          <a:xfrm rot="16558380">
            <a:off x="-301600" y="2928350"/>
            <a:ext cx="3259677" cy="3408970"/>
          </a:xfrm>
          <a:prstGeom prst="rect">
            <a:avLst/>
          </a:prstGeom>
        </p:spPr>
      </p:pic>
    </p:spTree>
    <p:extLst>
      <p:ext uri="{BB962C8B-B14F-4D97-AF65-F5344CB8AC3E}">
        <p14:creationId xmlns:p14="http://schemas.microsoft.com/office/powerpoint/2010/main" val="1264258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a:stretch>
            <a:fillRect/>
          </a:stretch>
        </p:blipFill>
        <p:spPr>
          <a:xfrm>
            <a:off x="500106" y="6030484"/>
            <a:ext cx="2054262" cy="457426"/>
          </a:xfrm>
          <a:prstGeom prst="rect">
            <a:avLst/>
          </a:prstGeom>
        </p:spPr>
      </p:pic>
      <p:sp>
        <p:nvSpPr>
          <p:cNvPr id="2" name="Picture Placeholder 3">
            <a:extLst>
              <a:ext uri="{FF2B5EF4-FFF2-40B4-BE49-F238E27FC236}">
                <a16:creationId xmlns:a16="http://schemas.microsoft.com/office/drawing/2014/main" id="{452F375B-3C38-D5D7-426A-5036F173DC4C}"/>
              </a:ext>
            </a:extLst>
          </p:cNvPr>
          <p:cNvSpPr>
            <a:spLocks noGrp="1"/>
          </p:cNvSpPr>
          <p:nvPr>
            <p:ph type="pic" sz="quarter" idx="11"/>
          </p:nvPr>
        </p:nvSpPr>
        <p:spPr>
          <a:xfrm>
            <a:off x="0" y="2192771"/>
            <a:ext cx="12192000" cy="3622364"/>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a:extLst>
              <a:ext uri="{FF2B5EF4-FFF2-40B4-BE49-F238E27FC236}">
                <a16:creationId xmlns:a16="http://schemas.microsoft.com/office/drawing/2014/main" id="{C9AB52B5-E0C5-5730-685D-28D3F31EA5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spTree>
    <p:extLst>
      <p:ext uri="{BB962C8B-B14F-4D97-AF65-F5344CB8AC3E}">
        <p14:creationId xmlns:p14="http://schemas.microsoft.com/office/powerpoint/2010/main" val="4067597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verview/Intro - Navy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51BFCDB-CADF-EC47-BAA7-197F619A3BA2}"/>
              </a:ext>
            </a:extLst>
          </p:cNvPr>
          <p:cNvSpPr/>
          <p:nvPr userDrawn="1"/>
        </p:nvSpPr>
        <p:spPr>
          <a:xfrm>
            <a:off x="2167324" y="772370"/>
            <a:ext cx="9291251" cy="522837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49" name="Text Placeholder 17">
            <a:extLst>
              <a:ext uri="{FF2B5EF4-FFF2-40B4-BE49-F238E27FC236}">
                <a16:creationId xmlns:a16="http://schemas.microsoft.com/office/drawing/2014/main" id="{69A6005D-0B69-4B46-8775-6C9D41A6536B}"/>
              </a:ext>
            </a:extLst>
          </p:cNvPr>
          <p:cNvSpPr>
            <a:spLocks noGrp="1"/>
          </p:cNvSpPr>
          <p:nvPr>
            <p:ph type="body" sz="quarter" idx="18" hasCustomPrompt="1"/>
          </p:nvPr>
        </p:nvSpPr>
        <p:spPr>
          <a:xfrm>
            <a:off x="4940627" y="3429000"/>
            <a:ext cx="6160762" cy="2123903"/>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pic>
        <p:nvPicPr>
          <p:cNvPr id="2" name="Picture 1">
            <a:extLst>
              <a:ext uri="{FF2B5EF4-FFF2-40B4-BE49-F238E27FC236}">
                <a16:creationId xmlns:a16="http://schemas.microsoft.com/office/drawing/2014/main" id="{15526AD0-6F90-AD49-D85E-9CEDCA01826F}"/>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5780191">
            <a:off x="9261095" y="422173"/>
            <a:ext cx="2392649" cy="2502232"/>
          </a:xfrm>
          <a:prstGeom prst="rect">
            <a:avLst/>
          </a:prstGeom>
        </p:spPr>
      </p:pic>
    </p:spTree>
    <p:extLst>
      <p:ext uri="{BB962C8B-B14F-4D97-AF65-F5344CB8AC3E}">
        <p14:creationId xmlns:p14="http://schemas.microsoft.com/office/powerpoint/2010/main" val="61229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 Navy">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2"/>
            <a:ext cx="1378111" cy="6858002"/>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5">
            <a:extLst>
              <a:ext uri="{FF2B5EF4-FFF2-40B4-BE49-F238E27FC236}">
                <a16:creationId xmlns:a16="http://schemas.microsoft.com/office/drawing/2014/main" id="{B6FBFE60-B12C-7249-80E7-36657FB982C5}"/>
              </a:ext>
            </a:extLst>
          </p:cNvPr>
          <p:cNvSpPr>
            <a:spLocks noGrp="1"/>
          </p:cNvSpPr>
          <p:nvPr userDrawn="1">
            <p:ph type="body" sz="quarter" idx="15" hasCustomPrompt="1"/>
          </p:nvPr>
        </p:nvSpPr>
        <p:spPr>
          <a:xfrm>
            <a:off x="2267191" y="2373711"/>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userDrawn="1">
            <p:ph type="body" sz="quarter" idx="14" hasCustomPrompt="1"/>
          </p:nvPr>
        </p:nvSpPr>
        <p:spPr>
          <a:xfrm>
            <a:off x="3102488" y="2374894"/>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userDrawn="1">
            <p:ph type="body" sz="quarter" idx="29" hasCustomPrompt="1"/>
          </p:nvPr>
        </p:nvSpPr>
        <p:spPr>
          <a:xfrm>
            <a:off x="2267191" y="2988148"/>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userDrawn="1">
            <p:ph type="body" sz="quarter" idx="30" hasCustomPrompt="1"/>
          </p:nvPr>
        </p:nvSpPr>
        <p:spPr>
          <a:xfrm>
            <a:off x="3102488" y="2966450"/>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userDrawn="1">
            <p:ph type="body" sz="quarter" idx="31" hasCustomPrompt="1"/>
          </p:nvPr>
        </p:nvSpPr>
        <p:spPr>
          <a:xfrm>
            <a:off x="2267191" y="3568717"/>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userDrawn="1">
            <p:ph type="body" sz="quarter" idx="32" hasCustomPrompt="1"/>
          </p:nvPr>
        </p:nvSpPr>
        <p:spPr>
          <a:xfrm>
            <a:off x="3102488" y="3576287"/>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userDrawn="1">
            <p:ph type="body" sz="quarter" idx="33" hasCustomPrompt="1"/>
          </p:nvPr>
        </p:nvSpPr>
        <p:spPr>
          <a:xfrm>
            <a:off x="2265791" y="4174824"/>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userDrawn="1">
            <p:ph type="body" sz="quarter" idx="34" hasCustomPrompt="1"/>
          </p:nvPr>
        </p:nvSpPr>
        <p:spPr>
          <a:xfrm>
            <a:off x="3102488" y="4149466"/>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userDrawn="1">
            <p:ph type="body" sz="quarter" idx="35" hasCustomPrompt="1"/>
          </p:nvPr>
        </p:nvSpPr>
        <p:spPr>
          <a:xfrm>
            <a:off x="2265791" y="4762513"/>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userDrawn="1">
            <p:ph type="body" sz="quarter" idx="36" hasCustomPrompt="1"/>
          </p:nvPr>
        </p:nvSpPr>
        <p:spPr>
          <a:xfrm>
            <a:off x="3102488" y="4773863"/>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Rectangle 35">
            <a:extLst>
              <a:ext uri="{FF2B5EF4-FFF2-40B4-BE49-F238E27FC236}">
                <a16:creationId xmlns:a16="http://schemas.microsoft.com/office/drawing/2014/main" id="{27BC3113-E3C6-5349-8D68-5760D4A8C23B}"/>
              </a:ext>
            </a:extLst>
          </p:cNvPr>
          <p:cNvSpPr/>
          <p:nvPr userDrawn="1"/>
        </p:nvSpPr>
        <p:spPr>
          <a:xfrm>
            <a:off x="4399820" y="6096637"/>
            <a:ext cx="6907221" cy="577081"/>
          </a:xfrm>
          <a:prstGeom prst="rect">
            <a:avLst/>
          </a:prstGeom>
        </p:spPr>
        <p:txBody>
          <a:bodyPr wrap="square">
            <a:spAutoFit/>
          </a:bodyPr>
          <a:lstStyle/>
          <a:p>
            <a:pPr marL="0" marR="0" lvl="0" indent="0" algn="just" defTabSz="181904" rtl="0" eaLnBrk="1" fontAlgn="auto" latinLnBrk="0" hangingPunct="0">
              <a:lnSpc>
                <a:spcPct val="100000"/>
              </a:lnSpc>
              <a:spcBef>
                <a:spcPts val="0"/>
              </a:spcBef>
              <a:spcAft>
                <a:spcPts val="0"/>
              </a:spcAft>
              <a:buClrTx/>
              <a:buSzTx/>
              <a:buFontTx/>
              <a:buNone/>
              <a:tabLst/>
              <a:defRPr/>
            </a:pPr>
            <a:r>
              <a:rPr lang="en-US" sz="1050" b="0" i="0" dirty="0">
                <a:solidFill>
                  <a:srgbClr val="0B3A5B"/>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Neither the European Union nor the granting authority can be held responsible for them</a:t>
            </a:r>
          </a:p>
        </p:txBody>
      </p:sp>
      <p:sp>
        <p:nvSpPr>
          <p:cNvPr id="3" name="Picture Placeholder 3">
            <a:extLst>
              <a:ext uri="{FF2B5EF4-FFF2-40B4-BE49-F238E27FC236}">
                <a16:creationId xmlns:a16="http://schemas.microsoft.com/office/drawing/2014/main" id="{EF376128-3D56-39EB-B878-881E313032D4}"/>
              </a:ext>
            </a:extLst>
          </p:cNvPr>
          <p:cNvSpPr>
            <a:spLocks noGrp="1"/>
          </p:cNvSpPr>
          <p:nvPr>
            <p:ph type="pic" sz="quarter" idx="11"/>
          </p:nvPr>
        </p:nvSpPr>
        <p:spPr>
          <a:xfrm>
            <a:off x="788894" y="340862"/>
            <a:ext cx="11403106" cy="190369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4" name="Picture 3">
            <a:extLst>
              <a:ext uri="{FF2B5EF4-FFF2-40B4-BE49-F238E27FC236}">
                <a16:creationId xmlns:a16="http://schemas.microsoft.com/office/drawing/2014/main" id="{D704BAEF-03F0-744A-90FB-0A1EF03B5F62}"/>
              </a:ext>
            </a:extLst>
          </p:cNvPr>
          <p:cNvPicPr>
            <a:picLocks noChangeAspect="1"/>
          </p:cNvPicPr>
          <p:nvPr userDrawn="1"/>
        </p:nvPicPr>
        <p:blipFill>
          <a:blip r:embed="rId2"/>
          <a:stretch>
            <a:fillRect/>
          </a:stretch>
        </p:blipFill>
        <p:spPr>
          <a:xfrm>
            <a:off x="2276817" y="6096637"/>
            <a:ext cx="2054262" cy="457426"/>
          </a:xfrm>
          <a:prstGeom prst="rect">
            <a:avLst/>
          </a:prstGeom>
        </p:spPr>
      </p:pic>
      <p:cxnSp>
        <p:nvCxnSpPr>
          <p:cNvPr id="11" name="Straight Connector 10">
            <a:extLst>
              <a:ext uri="{FF2B5EF4-FFF2-40B4-BE49-F238E27FC236}">
                <a16:creationId xmlns:a16="http://schemas.microsoft.com/office/drawing/2014/main" id="{4344D256-A31B-BC2F-4B9A-43E1183BF608}"/>
              </a:ext>
            </a:extLst>
          </p:cNvPr>
          <p:cNvCxnSpPr>
            <a:cxnSpLocks/>
          </p:cNvCxnSpPr>
          <p:nvPr userDrawn="1"/>
        </p:nvCxnSpPr>
        <p:spPr>
          <a:xfrm flipV="1">
            <a:off x="2156223" y="2933823"/>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37184EE-77EA-7EB6-556C-9284576B774E}"/>
              </a:ext>
            </a:extLst>
          </p:cNvPr>
          <p:cNvCxnSpPr>
            <a:cxnSpLocks/>
          </p:cNvCxnSpPr>
          <p:nvPr userDrawn="1"/>
        </p:nvCxnSpPr>
        <p:spPr>
          <a:xfrm flipV="1">
            <a:off x="2168051" y="3547319"/>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E695D3F-90BB-714D-905E-359A8A6F977A}"/>
              </a:ext>
            </a:extLst>
          </p:cNvPr>
          <p:cNvCxnSpPr>
            <a:cxnSpLocks/>
          </p:cNvCxnSpPr>
          <p:nvPr userDrawn="1"/>
        </p:nvCxnSpPr>
        <p:spPr>
          <a:xfrm flipV="1">
            <a:off x="2156223" y="4135042"/>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0A6276-CB75-B53D-5CED-F7679BCF3899}"/>
              </a:ext>
            </a:extLst>
          </p:cNvPr>
          <p:cNvCxnSpPr>
            <a:cxnSpLocks/>
          </p:cNvCxnSpPr>
          <p:nvPr userDrawn="1"/>
        </p:nvCxnSpPr>
        <p:spPr>
          <a:xfrm flipV="1">
            <a:off x="2156223" y="4734514"/>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99D3937-EA8B-1D7D-81D3-CC98047E85DD}"/>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80686" b="57537"/>
          <a:stretch/>
        </p:blipFill>
        <p:spPr>
          <a:xfrm rot="16601113">
            <a:off x="-204365" y="4914462"/>
            <a:ext cx="2201672" cy="2302508"/>
          </a:xfrm>
          <a:prstGeom prst="rect">
            <a:avLst/>
          </a:prstGeom>
        </p:spPr>
      </p:pic>
      <p:sp>
        <p:nvSpPr>
          <p:cNvPr id="7" name="Text Placeholder 25">
            <a:extLst>
              <a:ext uri="{FF2B5EF4-FFF2-40B4-BE49-F238E27FC236}">
                <a16:creationId xmlns:a16="http://schemas.microsoft.com/office/drawing/2014/main" id="{9E88666C-BC77-340F-CCFF-0422D6AA1D5B}"/>
              </a:ext>
            </a:extLst>
          </p:cNvPr>
          <p:cNvSpPr>
            <a:spLocks noGrp="1"/>
          </p:cNvSpPr>
          <p:nvPr>
            <p:ph type="body" sz="quarter" idx="37" hasCustomPrompt="1"/>
          </p:nvPr>
        </p:nvSpPr>
        <p:spPr>
          <a:xfrm>
            <a:off x="2260542" y="5373417"/>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cxnSp>
        <p:nvCxnSpPr>
          <p:cNvPr id="2" name="Straight Connector 18">
            <a:extLst>
              <a:ext uri="{FF2B5EF4-FFF2-40B4-BE49-F238E27FC236}">
                <a16:creationId xmlns:a16="http://schemas.microsoft.com/office/drawing/2014/main" id="{D966BAA7-3CFD-A953-9C4B-EF049476C9D2}"/>
              </a:ext>
            </a:extLst>
          </p:cNvPr>
          <p:cNvCxnSpPr>
            <a:cxnSpLocks/>
          </p:cNvCxnSpPr>
          <p:nvPr userDrawn="1"/>
        </p:nvCxnSpPr>
        <p:spPr>
          <a:xfrm flipV="1">
            <a:off x="2168051" y="5339219"/>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502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Photo Slide 01 - Nav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E1630F-ABE3-454E-AF33-B76A322BEE73}"/>
              </a:ext>
            </a:extLst>
          </p:cNvPr>
          <p:cNvSpPr/>
          <p:nvPr userDrawn="1"/>
        </p:nvSpPr>
        <p:spPr>
          <a:xfrm rot="16200000">
            <a:off x="2667000" y="-2667000"/>
            <a:ext cx="6858001"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F6A92F6-7AEB-B44D-810F-0ECFA12BA532}"/>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grpSp>
        <p:nvGrpSpPr>
          <p:cNvPr id="4" name="Group 3">
            <a:extLst>
              <a:ext uri="{FF2B5EF4-FFF2-40B4-BE49-F238E27FC236}">
                <a16:creationId xmlns:a16="http://schemas.microsoft.com/office/drawing/2014/main" id="{613D0C6F-E91C-8840-C64E-3402DC83C536}"/>
              </a:ext>
            </a:extLst>
          </p:cNvPr>
          <p:cNvGrpSpPr/>
          <p:nvPr userDrawn="1"/>
        </p:nvGrpSpPr>
        <p:grpSpPr>
          <a:xfrm>
            <a:off x="11772001" y="4174733"/>
            <a:ext cx="264913" cy="2568969"/>
            <a:chOff x="7246224" y="8158285"/>
            <a:chExt cx="233877" cy="2268000"/>
          </a:xfrm>
        </p:grpSpPr>
        <p:pic>
          <p:nvPicPr>
            <p:cNvPr id="5" name="Picture 4">
              <a:extLst>
                <a:ext uri="{FF2B5EF4-FFF2-40B4-BE49-F238E27FC236}">
                  <a16:creationId xmlns:a16="http://schemas.microsoft.com/office/drawing/2014/main" id="{0C69507F-3095-99AC-0B93-C63EB266F337}"/>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6" name="Picture 5">
              <a:extLst>
                <a:ext uri="{FF2B5EF4-FFF2-40B4-BE49-F238E27FC236}">
                  <a16:creationId xmlns:a16="http://schemas.microsoft.com/office/drawing/2014/main" id="{00AC336C-6E87-C841-894D-D8B52D2F628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7" name="Picture 6">
            <a:extLst>
              <a:ext uri="{FF2B5EF4-FFF2-40B4-BE49-F238E27FC236}">
                <a16:creationId xmlns:a16="http://schemas.microsoft.com/office/drawing/2014/main" id="{BE177220-D938-4833-4E42-FA4BC95340E3}"/>
              </a:ext>
            </a:extLst>
          </p:cNvPr>
          <p:cNvPicPr>
            <a:picLocks noChangeAspect="1"/>
          </p:cNvPicPr>
          <p:nvPr userDrawn="1"/>
        </p:nvPicPr>
        <p:blipFill rotWithShape="1">
          <a:blip r:embed="rId5">
            <a:alphaModFix/>
            <a:extLst>
              <a:ext uri="{28A0092B-C50C-407E-A947-70E740481C1C}">
                <a14:useLocalDpi xmlns:a14="http://schemas.microsoft.com/office/drawing/2010/main" val="0"/>
              </a:ext>
            </a:extLst>
          </a:blip>
          <a:srcRect l="80686" b="57537"/>
          <a:stretch/>
        </p:blipFill>
        <p:spPr>
          <a:xfrm rot="5798955">
            <a:off x="9487792" y="-438870"/>
            <a:ext cx="2947439" cy="3082431"/>
          </a:xfrm>
          <a:prstGeom prst="rect">
            <a:avLst/>
          </a:prstGeom>
        </p:spPr>
      </p:pic>
      <p:sp>
        <p:nvSpPr>
          <p:cNvPr id="31" name="Picture Placeholder 3">
            <a:extLst>
              <a:ext uri="{FF2B5EF4-FFF2-40B4-BE49-F238E27FC236}">
                <a16:creationId xmlns:a16="http://schemas.microsoft.com/office/drawing/2014/main" id="{E95453CA-7B4E-0746-91B4-37426B27DE91}"/>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649323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Photo Slide 02 - Navy">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A64D667-BE72-C24D-B0CC-AD31B56CD27C}"/>
              </a:ext>
            </a:extLst>
          </p:cNvPr>
          <p:cNvSpPr/>
          <p:nvPr userDrawn="1"/>
        </p:nvSpPr>
        <p:spPr>
          <a:xfrm rot="16200000">
            <a:off x="4192375" y="-642572"/>
            <a:ext cx="3807250" cy="812984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7">
            <a:extLst>
              <a:ext uri="{FF2B5EF4-FFF2-40B4-BE49-F238E27FC236}">
                <a16:creationId xmlns:a16="http://schemas.microsoft.com/office/drawing/2014/main" id="{B6E1D271-A54F-3142-9810-88EAA303CC9C}"/>
              </a:ext>
            </a:extLst>
          </p:cNvPr>
          <p:cNvSpPr>
            <a:spLocks noGrp="1"/>
          </p:cNvSpPr>
          <p:nvPr>
            <p:ph type="body" sz="quarter" idx="18" hasCustomPrompt="1"/>
          </p:nvPr>
        </p:nvSpPr>
        <p:spPr>
          <a:xfrm>
            <a:off x="4063536" y="4285031"/>
            <a:ext cx="4064926" cy="577734"/>
          </a:xfrm>
          <a:prstGeom prst="rect">
            <a:avLst/>
          </a:prstGeom>
          <a:solidFill>
            <a:srgbClr val="00AAD3"/>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Name</a:t>
            </a:r>
            <a:endParaRPr lang="en-US" dirty="0"/>
          </a:p>
        </p:txBody>
      </p:sp>
      <p:sp>
        <p:nvSpPr>
          <p:cNvPr id="18" name="Text Placeholder 17">
            <a:extLst>
              <a:ext uri="{FF2B5EF4-FFF2-40B4-BE49-F238E27FC236}">
                <a16:creationId xmlns:a16="http://schemas.microsoft.com/office/drawing/2014/main" id="{4CD73164-A5CD-B44E-851C-2983ED5519FA}"/>
              </a:ext>
            </a:extLst>
          </p:cNvPr>
          <p:cNvSpPr>
            <a:spLocks noGrp="1"/>
          </p:cNvSpPr>
          <p:nvPr>
            <p:ph type="body" sz="quarter" idx="19" hasCustomPrompt="1"/>
          </p:nvPr>
        </p:nvSpPr>
        <p:spPr>
          <a:xfrm>
            <a:off x="2031074" y="2022793"/>
            <a:ext cx="8129850" cy="1985691"/>
          </a:xfrm>
          <a:prstGeom prst="rect">
            <a:avLst/>
          </a:prstGeom>
          <a:noFill/>
          <a:ln>
            <a:noFill/>
          </a:ln>
        </p:spPr>
        <p:txBody>
          <a:bodyPr anchor="ctr"/>
          <a:lstStyle>
            <a:lvl1pPr algn="ctr">
              <a:buNone/>
              <a:defRPr sz="3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QUOTE</a:t>
            </a:r>
            <a:endParaRPr lang="en-US" dirty="0"/>
          </a:p>
        </p:txBody>
      </p:sp>
      <p:sp>
        <p:nvSpPr>
          <p:cNvPr id="30" name="Picture Placeholder 29">
            <a:extLst>
              <a:ext uri="{FF2B5EF4-FFF2-40B4-BE49-F238E27FC236}">
                <a16:creationId xmlns:a16="http://schemas.microsoft.com/office/drawing/2014/main" id="{C6C7483F-9D23-2345-991A-9E887BE50E14}"/>
              </a:ext>
            </a:extLst>
          </p:cNvPr>
          <p:cNvSpPr>
            <a:spLocks noGrp="1"/>
          </p:cNvSpPr>
          <p:nvPr>
            <p:ph type="pic" sz="quarter" idx="20"/>
          </p:nvPr>
        </p:nvSpPr>
        <p:spPr>
          <a:xfrm>
            <a:off x="-2" y="-7299"/>
            <a:ext cx="12192002" cy="6865298"/>
          </a:xfrm>
          <a:custGeom>
            <a:avLst/>
            <a:gdLst>
              <a:gd name="connsiteX0" fmla="*/ 2031077 w 12192002"/>
              <a:gd name="connsiteY0" fmla="*/ 1509985 h 6865298"/>
              <a:gd name="connsiteX1" fmla="*/ 2031077 w 12192002"/>
              <a:gd name="connsiteY1" fmla="*/ 5275310 h 6865298"/>
              <a:gd name="connsiteX2" fmla="*/ 10160926 w 12192002"/>
              <a:gd name="connsiteY2" fmla="*/ 5275310 h 6865298"/>
              <a:gd name="connsiteX3" fmla="*/ 10160926 w 12192002"/>
              <a:gd name="connsiteY3" fmla="*/ 1509985 h 6865298"/>
              <a:gd name="connsiteX4" fmla="*/ 0 w 12192002"/>
              <a:gd name="connsiteY4" fmla="*/ 0 h 6865298"/>
              <a:gd name="connsiteX5" fmla="*/ 12192002 w 12192002"/>
              <a:gd name="connsiteY5" fmla="*/ 0 h 6865298"/>
              <a:gd name="connsiteX6" fmla="*/ 12192002 w 12192002"/>
              <a:gd name="connsiteY6" fmla="*/ 5795417 h 6865298"/>
              <a:gd name="connsiteX7" fmla="*/ 12192002 w 12192002"/>
              <a:gd name="connsiteY7" fmla="*/ 6785294 h 6865298"/>
              <a:gd name="connsiteX8" fmla="*/ 12192002 w 12192002"/>
              <a:gd name="connsiteY8" fmla="*/ 6865298 h 6865298"/>
              <a:gd name="connsiteX9" fmla="*/ 0 w 12192002"/>
              <a:gd name="connsiteY9" fmla="*/ 6865298 h 6865298"/>
              <a:gd name="connsiteX10" fmla="*/ 0 w 12192002"/>
              <a:gd name="connsiteY10" fmla="*/ 6785294 h 6865298"/>
              <a:gd name="connsiteX11" fmla="*/ 0 w 12192002"/>
              <a:gd name="connsiteY11" fmla="*/ 5795417 h 686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2" h="6865298">
                <a:moveTo>
                  <a:pt x="2031077" y="1509985"/>
                </a:moveTo>
                <a:lnTo>
                  <a:pt x="2031077" y="5275310"/>
                </a:lnTo>
                <a:lnTo>
                  <a:pt x="10160926" y="5275310"/>
                </a:lnTo>
                <a:lnTo>
                  <a:pt x="10160926" y="1509985"/>
                </a:lnTo>
                <a:close/>
                <a:moveTo>
                  <a:pt x="0" y="0"/>
                </a:moveTo>
                <a:lnTo>
                  <a:pt x="12192002" y="0"/>
                </a:lnTo>
                <a:lnTo>
                  <a:pt x="12192002" y="5795417"/>
                </a:lnTo>
                <a:lnTo>
                  <a:pt x="12192002" y="6785294"/>
                </a:lnTo>
                <a:lnTo>
                  <a:pt x="12192002" y="6865298"/>
                </a:lnTo>
                <a:lnTo>
                  <a:pt x="0" y="6865298"/>
                </a:lnTo>
                <a:lnTo>
                  <a:pt x="0" y="6785294"/>
                </a:lnTo>
                <a:lnTo>
                  <a:pt x="0" y="579541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3819129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Photo Slide 03">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5ED91B-E72D-454A-96A2-6160C2712A09}"/>
              </a:ext>
            </a:extLst>
          </p:cNvPr>
          <p:cNvSpPr>
            <a:spLocks noGrp="1"/>
          </p:cNvSpPr>
          <p:nvPr>
            <p:ph type="pic" sz="quarter" idx="11"/>
          </p:nvPr>
        </p:nvSpPr>
        <p:spPr>
          <a:xfrm>
            <a:off x="0" y="-12469"/>
            <a:ext cx="12192000" cy="6870469"/>
          </a:xfrm>
          <a:custGeom>
            <a:avLst/>
            <a:gdLst>
              <a:gd name="connsiteX0" fmla="*/ 593490 w 12192000"/>
              <a:gd name="connsiteY0" fmla="*/ 490474 h 6870469"/>
              <a:gd name="connsiteX1" fmla="*/ 593490 w 12192000"/>
              <a:gd name="connsiteY1" fmla="*/ 6379996 h 6870469"/>
              <a:gd name="connsiteX2" fmla="*/ 11598512 w 12192000"/>
              <a:gd name="connsiteY2" fmla="*/ 6379996 h 6870469"/>
              <a:gd name="connsiteX3" fmla="*/ 11598512 w 12192000"/>
              <a:gd name="connsiteY3" fmla="*/ 490474 h 6870469"/>
              <a:gd name="connsiteX4" fmla="*/ 0 w 12192000"/>
              <a:gd name="connsiteY4" fmla="*/ 0 h 6870469"/>
              <a:gd name="connsiteX5" fmla="*/ 12192000 w 12192000"/>
              <a:gd name="connsiteY5" fmla="*/ 0 h 6870469"/>
              <a:gd name="connsiteX6" fmla="*/ 12192000 w 12192000"/>
              <a:gd name="connsiteY6" fmla="*/ 6870469 h 6870469"/>
              <a:gd name="connsiteX7" fmla="*/ 0 w 12192000"/>
              <a:gd name="connsiteY7" fmla="*/ 6870469 h 6870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70469">
                <a:moveTo>
                  <a:pt x="593490" y="490474"/>
                </a:moveTo>
                <a:lnTo>
                  <a:pt x="593490" y="6379996"/>
                </a:lnTo>
                <a:lnTo>
                  <a:pt x="11598512" y="6379996"/>
                </a:lnTo>
                <a:lnTo>
                  <a:pt x="11598512" y="490474"/>
                </a:lnTo>
                <a:close/>
                <a:moveTo>
                  <a:pt x="0" y="0"/>
                </a:moveTo>
                <a:lnTo>
                  <a:pt x="12192000" y="0"/>
                </a:lnTo>
                <a:lnTo>
                  <a:pt x="12192000" y="6870469"/>
                </a:lnTo>
                <a:lnTo>
                  <a:pt x="0" y="6870469"/>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7" name="Text Placeholder 17">
            <a:extLst>
              <a:ext uri="{FF2B5EF4-FFF2-40B4-BE49-F238E27FC236}">
                <a16:creationId xmlns:a16="http://schemas.microsoft.com/office/drawing/2014/main" id="{074C7853-7CB6-7746-BAFE-C9DCDB2DED13}"/>
              </a:ext>
            </a:extLst>
          </p:cNvPr>
          <p:cNvSpPr>
            <a:spLocks noGrp="1"/>
          </p:cNvSpPr>
          <p:nvPr>
            <p:ph type="body" sz="quarter" idx="18" hasCustomPrompt="1"/>
          </p:nvPr>
        </p:nvSpPr>
        <p:spPr>
          <a:xfrm>
            <a:off x="4063536" y="4333157"/>
            <a:ext cx="4064926" cy="577734"/>
          </a:xfrm>
          <a:prstGeom prst="rect">
            <a:avLst/>
          </a:prstGeom>
          <a:solidFill>
            <a:srgbClr val="00AAD3"/>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Name</a:t>
            </a:r>
            <a:endParaRPr lang="en-US" dirty="0"/>
          </a:p>
        </p:txBody>
      </p:sp>
      <p:sp>
        <p:nvSpPr>
          <p:cNvPr id="8" name="Text Placeholder 17">
            <a:extLst>
              <a:ext uri="{FF2B5EF4-FFF2-40B4-BE49-F238E27FC236}">
                <a16:creationId xmlns:a16="http://schemas.microsoft.com/office/drawing/2014/main" id="{B7076A1A-EEF6-B84F-88E3-91A2A97935FC}"/>
              </a:ext>
            </a:extLst>
          </p:cNvPr>
          <p:cNvSpPr>
            <a:spLocks noGrp="1"/>
          </p:cNvSpPr>
          <p:nvPr>
            <p:ph type="body" sz="quarter" idx="19" hasCustomPrompt="1"/>
          </p:nvPr>
        </p:nvSpPr>
        <p:spPr>
          <a:xfrm>
            <a:off x="2031074" y="2070919"/>
            <a:ext cx="8129850" cy="1985691"/>
          </a:xfrm>
          <a:prstGeom prst="rect">
            <a:avLst/>
          </a:prstGeom>
          <a:noFill/>
          <a:ln>
            <a:noFill/>
          </a:ln>
        </p:spPr>
        <p:txBody>
          <a:bodyPr anchor="ctr"/>
          <a:lstStyle>
            <a:lvl1pPr algn="ctr">
              <a:buNone/>
              <a:defRPr sz="30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QUOTE</a:t>
            </a:r>
            <a:endParaRPr lang="en-US" dirty="0"/>
          </a:p>
        </p:txBody>
      </p:sp>
    </p:spTree>
    <p:extLst>
      <p:ext uri="{BB962C8B-B14F-4D97-AF65-F5344CB8AC3E}">
        <p14:creationId xmlns:p14="http://schemas.microsoft.com/office/powerpoint/2010/main" val="1576958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 Nav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7E66DD-F23B-014C-B0A0-143429C57BC5}"/>
              </a:ext>
            </a:extLst>
          </p:cNvPr>
          <p:cNvSpPr/>
          <p:nvPr userDrawn="1"/>
        </p:nvSpPr>
        <p:spPr>
          <a:xfrm>
            <a:off x="0" y="16329"/>
            <a:ext cx="4780547" cy="6858000"/>
          </a:xfrm>
          <a:prstGeom prst="rect">
            <a:avLst/>
          </a:prstGeom>
          <a:solidFill>
            <a:srgbClr val="0D1C4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l">
              <a:lnSpc>
                <a:spcPct val="100000"/>
              </a:lnSpc>
              <a:spcBef>
                <a:spcPts val="0"/>
              </a:spcBef>
              <a:buNone/>
              <a:defRPr sz="2400" b="1" i="0">
                <a:solidFill>
                  <a:srgbClr val="00AAD3"/>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0D1C48"/>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880331" y="614396"/>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dirty="0"/>
              <a:t>01</a:t>
            </a:r>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l">
              <a:lnSpc>
                <a:spcPct val="100000"/>
              </a:lnSpc>
              <a:spcBef>
                <a:spcPts val="0"/>
              </a:spcBef>
              <a:buNone/>
              <a:defRPr sz="2400" b="1" i="0">
                <a:solidFill>
                  <a:srgbClr val="00AAD3"/>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l">
              <a:lnSpc>
                <a:spcPct val="100000"/>
              </a:lnSpc>
              <a:spcBef>
                <a:spcPts val="0"/>
              </a:spcBef>
              <a:buNone/>
              <a:defRPr lang="en-US" sz="2200" b="0" i="0" smtClean="0">
                <a:solidFill>
                  <a:srgbClr val="0D1C48"/>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l">
              <a:lnSpc>
                <a:spcPct val="100000"/>
              </a:lnSpc>
              <a:spcBef>
                <a:spcPts val="0"/>
              </a:spcBef>
              <a:buNone/>
              <a:defRPr sz="2400" b="1" i="0">
                <a:solidFill>
                  <a:srgbClr val="00AAD3"/>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0D1C48"/>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35" name="Picture Placeholder 2">
            <a:extLst>
              <a:ext uri="{FF2B5EF4-FFF2-40B4-BE49-F238E27FC236}">
                <a16:creationId xmlns:a16="http://schemas.microsoft.com/office/drawing/2014/main" id="{BD59DABF-111E-2D4A-BE64-98DAA5D97CFE}"/>
              </a:ext>
            </a:extLst>
          </p:cNvPr>
          <p:cNvSpPr>
            <a:spLocks noGrp="1"/>
          </p:cNvSpPr>
          <p:nvPr>
            <p:ph type="pic" sz="quarter" idx="19"/>
          </p:nvPr>
        </p:nvSpPr>
        <p:spPr>
          <a:xfrm>
            <a:off x="-48344" y="0"/>
            <a:ext cx="3570477"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36" name="Text Placeholder 8">
            <a:extLst>
              <a:ext uri="{FF2B5EF4-FFF2-40B4-BE49-F238E27FC236}">
                <a16:creationId xmlns:a16="http://schemas.microsoft.com/office/drawing/2014/main" id="{E363E5FA-4BBA-1F46-9E5A-62305F8A9CF0}"/>
              </a:ext>
            </a:extLst>
          </p:cNvPr>
          <p:cNvSpPr>
            <a:spLocks noGrp="1"/>
          </p:cNvSpPr>
          <p:nvPr>
            <p:ph type="body" sz="quarter" idx="47" hasCustomPrompt="1"/>
          </p:nvPr>
        </p:nvSpPr>
        <p:spPr>
          <a:xfrm>
            <a:off x="3918849" y="2558717"/>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dirty="0"/>
              <a:t>02</a:t>
            </a:r>
          </a:p>
        </p:txBody>
      </p:sp>
      <p:sp>
        <p:nvSpPr>
          <p:cNvPr id="37" name="Text Placeholder 8">
            <a:extLst>
              <a:ext uri="{FF2B5EF4-FFF2-40B4-BE49-F238E27FC236}">
                <a16:creationId xmlns:a16="http://schemas.microsoft.com/office/drawing/2014/main" id="{0F5BA730-D07C-7641-9007-3F26BB35EE73}"/>
              </a:ext>
            </a:extLst>
          </p:cNvPr>
          <p:cNvSpPr>
            <a:spLocks noGrp="1"/>
          </p:cNvSpPr>
          <p:nvPr>
            <p:ph type="body" sz="quarter" idx="48" hasCustomPrompt="1"/>
          </p:nvPr>
        </p:nvSpPr>
        <p:spPr>
          <a:xfrm>
            <a:off x="3918849" y="4410972"/>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dirty="0"/>
              <a:t>03</a:t>
            </a:r>
          </a:p>
        </p:txBody>
      </p:sp>
    </p:spTree>
    <p:extLst>
      <p:ext uri="{BB962C8B-B14F-4D97-AF65-F5344CB8AC3E}">
        <p14:creationId xmlns:p14="http://schemas.microsoft.com/office/powerpoint/2010/main" val="1996454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Slide - Navy">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7">
            <a:extLst>
              <a:ext uri="{FF2B5EF4-FFF2-40B4-BE49-F238E27FC236}">
                <a16:creationId xmlns:a16="http://schemas.microsoft.com/office/drawing/2014/main" id="{3333EE0C-C40D-F34B-991A-191081D0246E}"/>
              </a:ext>
            </a:extLst>
          </p:cNvPr>
          <p:cNvSpPr>
            <a:spLocks noGrp="1"/>
          </p:cNvSpPr>
          <p:nvPr userDrawn="1">
            <p:ph type="body" sz="quarter" idx="18" hasCustomPrompt="1"/>
          </p:nvPr>
        </p:nvSpPr>
        <p:spPr>
          <a:xfrm>
            <a:off x="701135" y="2344759"/>
            <a:ext cx="4867011" cy="3666574"/>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 name="Text Placeholder 23">
            <a:extLst>
              <a:ext uri="{FF2B5EF4-FFF2-40B4-BE49-F238E27FC236}">
                <a16:creationId xmlns:a16="http://schemas.microsoft.com/office/drawing/2014/main" id="{DE6190BE-8380-7B4A-9311-9BD61AE07324}"/>
              </a:ext>
            </a:extLst>
          </p:cNvPr>
          <p:cNvSpPr>
            <a:spLocks noGrp="1"/>
          </p:cNvSpPr>
          <p:nvPr userDrawn="1">
            <p:ph type="body" sz="quarter" idx="16" hasCustomPrompt="1"/>
          </p:nvPr>
        </p:nvSpPr>
        <p:spPr>
          <a:xfrm>
            <a:off x="701136" y="650590"/>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Tree>
    <p:extLst>
      <p:ext uri="{BB962C8B-B14F-4D97-AF65-F5344CB8AC3E}">
        <p14:creationId xmlns:p14="http://schemas.microsoft.com/office/powerpoint/2010/main" val="4920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01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663C3A88-4421-2394-B6D3-5E021D580693}"/>
              </a:ext>
            </a:extLst>
          </p:cNvPr>
          <p:cNvGrpSpPr/>
          <p:nvPr userDrawn="1"/>
        </p:nvGrpSpPr>
        <p:grpSpPr>
          <a:xfrm>
            <a:off x="11698836" y="4123141"/>
            <a:ext cx="264913" cy="2568969"/>
            <a:chOff x="7246224" y="8158285"/>
            <a:chExt cx="233877" cy="2268000"/>
          </a:xfrm>
        </p:grpSpPr>
        <p:pic>
          <p:nvPicPr>
            <p:cNvPr id="13" name="Picture 12">
              <a:extLst>
                <a:ext uri="{FF2B5EF4-FFF2-40B4-BE49-F238E27FC236}">
                  <a16:creationId xmlns:a16="http://schemas.microsoft.com/office/drawing/2014/main" id="{C167FAEE-1BAE-C14F-D3F0-889C78AAB894}"/>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14" name="Picture 13">
              <a:extLst>
                <a:ext uri="{FF2B5EF4-FFF2-40B4-BE49-F238E27FC236}">
                  <a16:creationId xmlns:a16="http://schemas.microsoft.com/office/drawing/2014/main" id="{FDDD06FB-7F6F-9D2A-5E2C-4612573D5061}"/>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16" name="Picture 15">
            <a:extLst>
              <a:ext uri="{FF2B5EF4-FFF2-40B4-BE49-F238E27FC236}">
                <a16:creationId xmlns:a16="http://schemas.microsoft.com/office/drawing/2014/main" id="{ED7FE59B-D0D5-A85B-B2F5-8D1C85907BF0}"/>
              </a:ext>
            </a:extLst>
          </p:cNvPr>
          <p:cNvPicPr>
            <a:picLocks noChangeAspect="1"/>
          </p:cNvPicPr>
          <p:nvPr userDrawn="1"/>
        </p:nvPicPr>
        <p:blipFill rotWithShape="1">
          <a:blip r:embed="rId5">
            <a:alphaModFix/>
            <a:extLst>
              <a:ext uri="{28A0092B-C50C-407E-A947-70E740481C1C}">
                <a14:useLocalDpi xmlns:a14="http://schemas.microsoft.com/office/drawing/2010/main" val="0"/>
              </a:ext>
            </a:extLst>
          </a:blip>
          <a:srcRect l="80686" b="57537"/>
          <a:stretch/>
        </p:blipFill>
        <p:spPr>
          <a:xfrm rot="5798955">
            <a:off x="9487792" y="-438870"/>
            <a:ext cx="2947439" cy="3082431"/>
          </a:xfrm>
          <a:prstGeom prst="rect">
            <a:avLst/>
          </a:prstGeom>
        </p:spPr>
      </p:pic>
      <p:sp>
        <p:nvSpPr>
          <p:cNvPr id="18" name="Rectangle 17">
            <a:extLst>
              <a:ext uri="{FF2B5EF4-FFF2-40B4-BE49-F238E27FC236}">
                <a16:creationId xmlns:a16="http://schemas.microsoft.com/office/drawing/2014/main" id="{611363D0-A2D5-9F56-670B-7A0F8569A41E}"/>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9" name="Text Placeholder 23">
            <a:extLst>
              <a:ext uri="{FF2B5EF4-FFF2-40B4-BE49-F238E27FC236}">
                <a16:creationId xmlns:a16="http://schemas.microsoft.com/office/drawing/2014/main" id="{E0EB71FE-1FDF-7637-C53E-F10B7345B962}"/>
              </a:ext>
            </a:extLst>
          </p:cNvPr>
          <p:cNvSpPr>
            <a:spLocks noGrp="1"/>
          </p:cNvSpPr>
          <p:nvPr>
            <p:ph type="body" sz="quarter" idx="16" hasCustomPrompt="1"/>
          </p:nvPr>
        </p:nvSpPr>
        <p:spPr>
          <a:xfrm>
            <a:off x="904856" y="826894"/>
            <a:ext cx="10052954" cy="803654"/>
          </a:xfrm>
          <a:prstGeom prst="rect">
            <a:avLst/>
          </a:prstGeom>
        </p:spPr>
        <p:txBody>
          <a:bodyPr>
            <a:noAutofit/>
          </a:bodyPr>
          <a:lstStyle>
            <a:lvl1pPr marL="0" indent="0" algn="l">
              <a:buNone/>
              <a:defRPr sz="3600" b="1" i="0">
                <a:solidFill>
                  <a:srgbClr val="00AAD3"/>
                </a:solidFill>
                <a:latin typeface="+mn-lt"/>
              </a:defRPr>
            </a:lvl1pPr>
          </a:lstStyle>
          <a:p>
            <a:pPr lvl="0"/>
            <a:r>
              <a:rPr lang="en-US" dirty="0"/>
              <a:t>HEADING</a:t>
            </a:r>
          </a:p>
        </p:txBody>
      </p:sp>
      <p:sp>
        <p:nvSpPr>
          <p:cNvPr id="20" name="Text Placeholder 17">
            <a:extLst>
              <a:ext uri="{FF2B5EF4-FFF2-40B4-BE49-F238E27FC236}">
                <a16:creationId xmlns:a16="http://schemas.microsoft.com/office/drawing/2014/main" id="{46935C4B-5337-9E5E-ABD5-747B9FDFE859}"/>
              </a:ext>
            </a:extLst>
          </p:cNvPr>
          <p:cNvSpPr>
            <a:spLocks noGrp="1"/>
          </p:cNvSpPr>
          <p:nvPr>
            <p:ph type="body" sz="quarter" idx="19" hasCustomPrompt="1"/>
          </p:nvPr>
        </p:nvSpPr>
        <p:spPr>
          <a:xfrm>
            <a:off x="904856" y="1989039"/>
            <a:ext cx="10052954" cy="4250335"/>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2761524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02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856391" y="824092"/>
            <a:ext cx="10479218" cy="803654"/>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
        <p:nvSpPr>
          <p:cNvPr id="9" name="Text Placeholder 17">
            <a:extLst>
              <a:ext uri="{FF2B5EF4-FFF2-40B4-BE49-F238E27FC236}">
                <a16:creationId xmlns:a16="http://schemas.microsoft.com/office/drawing/2014/main" id="{F5EF1E6A-D856-4FE0-238B-7C2B7B463D34}"/>
              </a:ext>
            </a:extLst>
          </p:cNvPr>
          <p:cNvSpPr>
            <a:spLocks noGrp="1"/>
          </p:cNvSpPr>
          <p:nvPr>
            <p:ph type="body" sz="quarter" idx="19" hasCustomPrompt="1"/>
          </p:nvPr>
        </p:nvSpPr>
        <p:spPr>
          <a:xfrm>
            <a:off x="856391" y="2454643"/>
            <a:ext cx="10479218" cy="3781929"/>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pic>
        <p:nvPicPr>
          <p:cNvPr id="2" name="Picture 1">
            <a:extLst>
              <a:ext uri="{FF2B5EF4-FFF2-40B4-BE49-F238E27FC236}">
                <a16:creationId xmlns:a16="http://schemas.microsoft.com/office/drawing/2014/main" id="{CD1CD89F-BCD8-91A3-2C64-57196443049B}"/>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5798955">
            <a:off x="10147321" y="-361652"/>
            <a:ext cx="2272989" cy="2377091"/>
          </a:xfrm>
          <a:prstGeom prst="rect">
            <a:avLst/>
          </a:prstGeom>
        </p:spPr>
      </p:pic>
    </p:spTree>
    <p:extLst>
      <p:ext uri="{BB962C8B-B14F-4D97-AF65-F5344CB8AC3E}">
        <p14:creationId xmlns:p14="http://schemas.microsoft.com/office/powerpoint/2010/main" val="3244810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Slide 03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600999" y="835090"/>
            <a:ext cx="3125818" cy="1774519"/>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grpSp>
        <p:nvGrpSpPr>
          <p:cNvPr id="2" name="Group 1">
            <a:extLst>
              <a:ext uri="{FF2B5EF4-FFF2-40B4-BE49-F238E27FC236}">
                <a16:creationId xmlns:a16="http://schemas.microsoft.com/office/drawing/2014/main" id="{C2A2485E-7447-6C56-D7DF-26F1625E8191}"/>
              </a:ext>
            </a:extLst>
          </p:cNvPr>
          <p:cNvGrpSpPr/>
          <p:nvPr userDrawn="1"/>
        </p:nvGrpSpPr>
        <p:grpSpPr>
          <a:xfrm>
            <a:off x="11698836" y="4123141"/>
            <a:ext cx="264913" cy="2568969"/>
            <a:chOff x="7246224" y="8158285"/>
            <a:chExt cx="233877" cy="2268000"/>
          </a:xfrm>
        </p:grpSpPr>
        <p:pic>
          <p:nvPicPr>
            <p:cNvPr id="3" name="Picture 2">
              <a:extLst>
                <a:ext uri="{FF2B5EF4-FFF2-40B4-BE49-F238E27FC236}">
                  <a16:creationId xmlns:a16="http://schemas.microsoft.com/office/drawing/2014/main" id="{FE2A85E4-02C1-2B6C-0119-FF54C864BB8A}"/>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4" name="Picture 3">
              <a:extLst>
                <a:ext uri="{FF2B5EF4-FFF2-40B4-BE49-F238E27FC236}">
                  <a16:creationId xmlns:a16="http://schemas.microsoft.com/office/drawing/2014/main" id="{A3522892-590B-F573-8F4E-F1CCF3A2BC1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5" name="Picture 4">
            <a:extLst>
              <a:ext uri="{FF2B5EF4-FFF2-40B4-BE49-F238E27FC236}">
                <a16:creationId xmlns:a16="http://schemas.microsoft.com/office/drawing/2014/main" id="{B9C87334-2039-36A6-C526-A36470830485}"/>
              </a:ext>
            </a:extLst>
          </p:cNvPr>
          <p:cNvPicPr>
            <a:picLocks noChangeAspect="1"/>
          </p:cNvPicPr>
          <p:nvPr userDrawn="1"/>
        </p:nvPicPr>
        <p:blipFill rotWithShape="1">
          <a:blip r:embed="rId5">
            <a:alphaModFix/>
            <a:extLst>
              <a:ext uri="{28A0092B-C50C-407E-A947-70E740481C1C}">
                <a14:useLocalDpi xmlns:a14="http://schemas.microsoft.com/office/drawing/2010/main" val="0"/>
              </a:ext>
            </a:extLst>
          </a:blip>
          <a:srcRect l="80686" b="57537"/>
          <a:stretch/>
        </p:blipFill>
        <p:spPr>
          <a:xfrm rot="5798955">
            <a:off x="9487792" y="-438870"/>
            <a:ext cx="2947439" cy="3082431"/>
          </a:xfrm>
          <a:prstGeom prst="rect">
            <a:avLst/>
          </a:prstGeom>
        </p:spPr>
      </p:pic>
      <p:sp>
        <p:nvSpPr>
          <p:cNvPr id="6" name="Rectangle 5">
            <a:extLst>
              <a:ext uri="{FF2B5EF4-FFF2-40B4-BE49-F238E27FC236}">
                <a16:creationId xmlns:a16="http://schemas.microsoft.com/office/drawing/2014/main" id="{3386EBB3-B3EE-6C3B-7FDB-F6CCEEE1B1EF}"/>
              </a:ext>
            </a:extLst>
          </p:cNvPr>
          <p:cNvSpPr/>
          <p:nvPr userDrawn="1"/>
        </p:nvSpPr>
        <p:spPr>
          <a:xfrm rot="16200000">
            <a:off x="4865194" y="-19370"/>
            <a:ext cx="6141020" cy="6896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Text Placeholder 17">
            <a:extLst>
              <a:ext uri="{FF2B5EF4-FFF2-40B4-BE49-F238E27FC236}">
                <a16:creationId xmlns:a16="http://schemas.microsoft.com/office/drawing/2014/main" id="{27615C13-A4C3-B49A-C788-5640368B2117}"/>
              </a:ext>
            </a:extLst>
          </p:cNvPr>
          <p:cNvSpPr>
            <a:spLocks noGrp="1"/>
          </p:cNvSpPr>
          <p:nvPr>
            <p:ph type="body" sz="quarter" idx="18" hasCustomPrompt="1"/>
          </p:nvPr>
        </p:nvSpPr>
        <p:spPr>
          <a:xfrm>
            <a:off x="4825907" y="826894"/>
            <a:ext cx="6341766" cy="5166427"/>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480602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 Navy">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782665" y="527858"/>
            <a:ext cx="4721156" cy="5802284"/>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076337"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342900" y="2626822"/>
            <a:ext cx="7604067"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2" name="Picture 1">
            <a:extLst>
              <a:ext uri="{FF2B5EF4-FFF2-40B4-BE49-F238E27FC236}">
                <a16:creationId xmlns:a16="http://schemas.microsoft.com/office/drawing/2014/main" id="{F0B88536-97A5-42E0-8348-BA4D5F0AC22D}"/>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11242072">
            <a:off x="9007496" y="3601590"/>
            <a:ext cx="2885996" cy="3018174"/>
          </a:xfrm>
          <a:prstGeom prst="rect">
            <a:avLst/>
          </a:prstGeom>
        </p:spPr>
      </p:pic>
      <p:grpSp>
        <p:nvGrpSpPr>
          <p:cNvPr id="3" name="Group 2">
            <a:extLst>
              <a:ext uri="{FF2B5EF4-FFF2-40B4-BE49-F238E27FC236}">
                <a16:creationId xmlns:a16="http://schemas.microsoft.com/office/drawing/2014/main" id="{A4CFB9BE-F892-C587-F574-6F9AB0A544C4}"/>
              </a:ext>
            </a:extLst>
          </p:cNvPr>
          <p:cNvGrpSpPr/>
          <p:nvPr userDrawn="1"/>
        </p:nvGrpSpPr>
        <p:grpSpPr>
          <a:xfrm rot="16707161">
            <a:off x="9043741" y="812311"/>
            <a:ext cx="2857897" cy="2098117"/>
            <a:chOff x="-3210224" y="5270177"/>
            <a:chExt cx="620531" cy="455561"/>
          </a:xfrm>
        </p:grpSpPr>
        <p:sp>
          <p:nvSpPr>
            <p:cNvPr id="4" name="Freeform 3">
              <a:extLst>
                <a:ext uri="{FF2B5EF4-FFF2-40B4-BE49-F238E27FC236}">
                  <a16:creationId xmlns:a16="http://schemas.microsoft.com/office/drawing/2014/main" id="{42845457-3FD8-EBE1-D04A-1A2624CF6867}"/>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7976BBDE-6136-4821-4F27-0AFE4B91BE1F}"/>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8913AEF3-4D54-E00E-0B0E-45BC900D08F7}"/>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410D0665-8F02-FF64-3494-1B943062699C}"/>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7A06379-FF60-9D88-67C0-7FFF55D7C3D4}"/>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DEA35B6B-AB76-DC05-D7E2-0B0D219822CC}"/>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Tree>
    <p:extLst>
      <p:ext uri="{BB962C8B-B14F-4D97-AF65-F5344CB8AC3E}">
        <p14:creationId xmlns:p14="http://schemas.microsoft.com/office/powerpoint/2010/main" val="220412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675537" y="603713"/>
            <a:ext cx="2066906" cy="582221"/>
          </a:xfrm>
          <a:prstGeom prst="rect">
            <a:avLst/>
          </a:prstGeom>
        </p:spPr>
        <p:txBody>
          <a:bodyPr>
            <a:noAutofit/>
          </a:bodyPr>
          <a:lstStyle>
            <a:lvl1pPr marL="0" indent="0" algn="l">
              <a:buNone/>
              <a:defRPr sz="14000" b="1" i="0">
                <a:solidFill>
                  <a:srgbClr val="EF4D84"/>
                </a:solidFill>
                <a:latin typeface="+mn-lt"/>
              </a:defRPr>
            </a:lvl1pPr>
          </a:lstStyle>
          <a:p>
            <a:pPr lvl="0"/>
            <a:r>
              <a:rPr lang="en-US" dirty="0"/>
              <a:t>01</a:t>
            </a:r>
          </a:p>
        </p:txBody>
      </p:sp>
      <p:sp>
        <p:nvSpPr>
          <p:cNvPr id="12" name="Rectangle 11">
            <a:extLst>
              <a:ext uri="{FF2B5EF4-FFF2-40B4-BE49-F238E27FC236}">
                <a16:creationId xmlns:a16="http://schemas.microsoft.com/office/drawing/2014/main" id="{73DDDEE0-B49C-88D9-2732-39AF7F0F13A4}"/>
              </a:ext>
            </a:extLst>
          </p:cNvPr>
          <p:cNvSpPr/>
          <p:nvPr userDrawn="1"/>
        </p:nvSpPr>
        <p:spPr>
          <a:xfrm>
            <a:off x="0" y="2277831"/>
            <a:ext cx="12192000" cy="3612607"/>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13" name="Picture 12">
            <a:extLst>
              <a:ext uri="{FF2B5EF4-FFF2-40B4-BE49-F238E27FC236}">
                <a16:creationId xmlns:a16="http://schemas.microsoft.com/office/drawing/2014/main" id="{5619F535-6997-7646-8A0A-AAA6E8EF908A}"/>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16558380">
            <a:off x="-301600" y="2928350"/>
            <a:ext cx="3259677" cy="3408970"/>
          </a:xfrm>
          <a:prstGeom prst="rect">
            <a:avLst/>
          </a:prstGeom>
        </p:spPr>
      </p:pic>
    </p:spTree>
    <p:extLst>
      <p:ext uri="{BB962C8B-B14F-4D97-AF65-F5344CB8AC3E}">
        <p14:creationId xmlns:p14="http://schemas.microsoft.com/office/powerpoint/2010/main" val="527809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Laptop Slide - Navy">
    <p:spTree>
      <p:nvGrpSpPr>
        <p:cNvPr id="1" name=""/>
        <p:cNvGrpSpPr/>
        <p:nvPr/>
      </p:nvGrpSpPr>
      <p:grpSpPr>
        <a:xfrm>
          <a:off x="0" y="0"/>
          <a:ext cx="0" cy="0"/>
          <a:chOff x="0" y="0"/>
          <a:chExt cx="0" cy="0"/>
        </a:xfrm>
      </p:grpSpPr>
      <p:sp>
        <p:nvSpPr>
          <p:cNvPr id="22" name="Text Placeholder 23">
            <a:extLst>
              <a:ext uri="{FF2B5EF4-FFF2-40B4-BE49-F238E27FC236}">
                <a16:creationId xmlns:a16="http://schemas.microsoft.com/office/drawing/2014/main" id="{5380F4A5-BE24-5E4F-BBB9-1E4A144A55E0}"/>
              </a:ext>
            </a:extLst>
          </p:cNvPr>
          <p:cNvSpPr>
            <a:spLocks noGrp="1"/>
          </p:cNvSpPr>
          <p:nvPr>
            <p:ph type="body" sz="quarter" idx="16" hasCustomPrompt="1"/>
          </p:nvPr>
        </p:nvSpPr>
        <p:spPr>
          <a:xfrm>
            <a:off x="6578872" y="593866"/>
            <a:ext cx="4990998" cy="992652"/>
          </a:xfrm>
          <a:prstGeom prst="rect">
            <a:avLst/>
          </a:prstGeom>
        </p:spPr>
        <p:txBody>
          <a:bodyPr>
            <a:noAutofit/>
          </a:bodyPr>
          <a:lstStyle>
            <a:lvl1pPr marL="0" indent="0" algn="l">
              <a:buNone/>
              <a:defRPr sz="3600" b="1" i="0">
                <a:solidFill>
                  <a:srgbClr val="00AAD3"/>
                </a:solidFill>
                <a:latin typeface="+mn-lt"/>
              </a:defRPr>
            </a:lvl1pPr>
          </a:lstStyle>
          <a:p>
            <a:pPr lvl="0"/>
            <a:r>
              <a:rPr lang="en-US" dirty="0"/>
              <a:t>HEADING</a:t>
            </a:r>
          </a:p>
        </p:txBody>
      </p:sp>
      <p:sp>
        <p:nvSpPr>
          <p:cNvPr id="26" name="Rectangle 25">
            <a:extLst>
              <a:ext uri="{FF2B5EF4-FFF2-40B4-BE49-F238E27FC236}">
                <a16:creationId xmlns:a16="http://schemas.microsoft.com/office/drawing/2014/main" id="{62984C29-67DD-DD45-969D-9EB0BBF9D138}"/>
              </a:ext>
            </a:extLst>
          </p:cNvPr>
          <p:cNvSpPr/>
          <p:nvPr userDrawn="1"/>
        </p:nvSpPr>
        <p:spPr>
          <a:xfrm flipV="1">
            <a:off x="0" y="0"/>
            <a:ext cx="601405" cy="6858002"/>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ABF8D6F4-3016-8645-8F98-165F5336ABBF}"/>
              </a:ext>
            </a:extLst>
          </p:cNvPr>
          <p:cNvPicPr>
            <a:picLocks noChangeAspect="1"/>
          </p:cNvPicPr>
          <p:nvPr userDrawn="1"/>
        </p:nvPicPr>
        <p:blipFill rotWithShape="1">
          <a:blip r:embed="rId2"/>
          <a:srcRect l="-18315" t="15976" r="29196" b="11083"/>
          <a:stretch/>
        </p:blipFill>
        <p:spPr>
          <a:xfrm flipH="1">
            <a:off x="608794" y="1890384"/>
            <a:ext cx="8439100" cy="5375657"/>
          </a:xfrm>
          <a:prstGeom prst="rect">
            <a:avLst/>
          </a:prstGeom>
        </p:spPr>
      </p:pic>
      <p:sp>
        <p:nvSpPr>
          <p:cNvPr id="34" name="Picture Placeholder 17">
            <a:extLst>
              <a:ext uri="{FF2B5EF4-FFF2-40B4-BE49-F238E27FC236}">
                <a16:creationId xmlns:a16="http://schemas.microsoft.com/office/drawing/2014/main" id="{90E9DF56-261E-6140-A484-1D99EF871998}"/>
              </a:ext>
            </a:extLst>
          </p:cNvPr>
          <p:cNvSpPr>
            <a:spLocks noGrp="1"/>
          </p:cNvSpPr>
          <p:nvPr>
            <p:ph type="pic" sz="quarter" idx="10"/>
          </p:nvPr>
        </p:nvSpPr>
        <p:spPr>
          <a:xfrm>
            <a:off x="635271" y="2095585"/>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9" name="Text Placeholder 17">
            <a:extLst>
              <a:ext uri="{FF2B5EF4-FFF2-40B4-BE49-F238E27FC236}">
                <a16:creationId xmlns:a16="http://schemas.microsoft.com/office/drawing/2014/main" id="{890B8B12-A0F4-0D1D-B782-294ACBC16B93}"/>
              </a:ext>
            </a:extLst>
          </p:cNvPr>
          <p:cNvSpPr>
            <a:spLocks noGrp="1"/>
          </p:cNvSpPr>
          <p:nvPr>
            <p:ph type="body" sz="quarter" idx="19" hasCustomPrompt="1"/>
          </p:nvPr>
        </p:nvSpPr>
        <p:spPr>
          <a:xfrm>
            <a:off x="6578871" y="1890384"/>
            <a:ext cx="4990998" cy="4102937"/>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grpSp>
        <p:nvGrpSpPr>
          <p:cNvPr id="4" name="Group 3">
            <a:extLst>
              <a:ext uri="{FF2B5EF4-FFF2-40B4-BE49-F238E27FC236}">
                <a16:creationId xmlns:a16="http://schemas.microsoft.com/office/drawing/2014/main" id="{5058245D-B855-1FC6-3728-FD7D4F44063F}"/>
              </a:ext>
            </a:extLst>
          </p:cNvPr>
          <p:cNvGrpSpPr/>
          <p:nvPr userDrawn="1"/>
        </p:nvGrpSpPr>
        <p:grpSpPr>
          <a:xfrm>
            <a:off x="238951" y="4031848"/>
            <a:ext cx="264913" cy="2568969"/>
            <a:chOff x="7246224" y="8158285"/>
            <a:chExt cx="233877" cy="2268000"/>
          </a:xfrm>
        </p:grpSpPr>
        <p:pic>
          <p:nvPicPr>
            <p:cNvPr id="5" name="Picture 4">
              <a:extLst>
                <a:ext uri="{FF2B5EF4-FFF2-40B4-BE49-F238E27FC236}">
                  <a16:creationId xmlns:a16="http://schemas.microsoft.com/office/drawing/2014/main" id="{9B9E62EB-FB7F-CA44-3B4E-69992EC039C9}"/>
                </a:ext>
              </a:extLst>
            </p:cNvPr>
            <p:cNvPicPr>
              <a:picLocks noChangeAspect="1"/>
            </p:cNvPicPr>
            <p:nvPr userDrawn="1"/>
          </p:nvPicPr>
          <p:blipFill rotWithShape="1">
            <a:blip r:embed="rId3">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6" name="Picture 5">
              <a:extLst>
                <a:ext uri="{FF2B5EF4-FFF2-40B4-BE49-F238E27FC236}">
                  <a16:creationId xmlns:a16="http://schemas.microsoft.com/office/drawing/2014/main" id="{2A07CCA3-71BD-ED52-4770-35027F1C8E9A}"/>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10" name="Picture 9">
            <a:extLst>
              <a:ext uri="{FF2B5EF4-FFF2-40B4-BE49-F238E27FC236}">
                <a16:creationId xmlns:a16="http://schemas.microsoft.com/office/drawing/2014/main" id="{E3883CD8-AB16-2725-E66F-4C53A1AD3DD4}"/>
              </a:ext>
            </a:extLst>
          </p:cNvPr>
          <p:cNvPicPr>
            <a:picLocks noChangeAspect="1"/>
          </p:cNvPicPr>
          <p:nvPr userDrawn="1"/>
        </p:nvPicPr>
        <p:blipFill rotWithShape="1">
          <a:blip r:embed="rId6">
            <a:alphaModFix/>
            <a:extLst>
              <a:ext uri="{28A0092B-C50C-407E-A947-70E740481C1C}">
                <a14:useLocalDpi xmlns:a14="http://schemas.microsoft.com/office/drawing/2010/main" val="0"/>
              </a:ext>
            </a:extLst>
          </a:blip>
          <a:srcRect l="80686" b="57537"/>
          <a:stretch/>
        </p:blipFill>
        <p:spPr>
          <a:xfrm rot="422502">
            <a:off x="-357187" y="-302622"/>
            <a:ext cx="2947439" cy="3082431"/>
          </a:xfrm>
          <a:prstGeom prst="rect">
            <a:avLst/>
          </a:prstGeom>
        </p:spPr>
      </p:pic>
    </p:spTree>
    <p:extLst>
      <p:ext uri="{BB962C8B-B14F-4D97-AF65-F5344CB8AC3E}">
        <p14:creationId xmlns:p14="http://schemas.microsoft.com/office/powerpoint/2010/main" val="956642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ne Slide - Navy">
    <p:spTree>
      <p:nvGrpSpPr>
        <p:cNvPr id="1" name=""/>
        <p:cNvGrpSpPr/>
        <p:nvPr/>
      </p:nvGrpSpPr>
      <p:grpSpPr>
        <a:xfrm>
          <a:off x="0" y="0"/>
          <a:ext cx="0" cy="0"/>
          <a:chOff x="0" y="0"/>
          <a:chExt cx="0" cy="0"/>
        </a:xfrm>
      </p:grpSpPr>
      <p:sp>
        <p:nvSpPr>
          <p:cNvPr id="17" name="Text Placeholder 23">
            <a:extLst>
              <a:ext uri="{FF2B5EF4-FFF2-40B4-BE49-F238E27FC236}">
                <a16:creationId xmlns:a16="http://schemas.microsoft.com/office/drawing/2014/main" id="{DA633199-CEB9-C642-96B5-B07AD16E5C73}"/>
              </a:ext>
            </a:extLst>
          </p:cNvPr>
          <p:cNvSpPr>
            <a:spLocks noGrp="1"/>
          </p:cNvSpPr>
          <p:nvPr>
            <p:ph type="body" sz="quarter" idx="16" hasCustomPrompt="1"/>
          </p:nvPr>
        </p:nvSpPr>
        <p:spPr>
          <a:xfrm>
            <a:off x="607555" y="587575"/>
            <a:ext cx="5881764" cy="992652"/>
          </a:xfrm>
          <a:prstGeom prst="rect">
            <a:avLst/>
          </a:prstGeom>
        </p:spPr>
        <p:txBody>
          <a:bodyPr>
            <a:noAutofit/>
          </a:bodyPr>
          <a:lstStyle>
            <a:lvl1pPr marL="0" indent="0" algn="l">
              <a:buNone/>
              <a:defRPr sz="3600" b="1" i="0">
                <a:solidFill>
                  <a:srgbClr val="00AAD3"/>
                </a:solidFill>
                <a:latin typeface="+mn-lt"/>
              </a:defRPr>
            </a:lvl1pPr>
          </a:lstStyle>
          <a:p>
            <a:pPr lvl="0"/>
            <a:r>
              <a:rPr lang="en-US" dirty="0"/>
              <a:t>HEADING</a:t>
            </a:r>
          </a:p>
        </p:txBody>
      </p:sp>
      <p:sp>
        <p:nvSpPr>
          <p:cNvPr id="19" name="Rectangle 18">
            <a:extLst>
              <a:ext uri="{FF2B5EF4-FFF2-40B4-BE49-F238E27FC236}">
                <a16:creationId xmlns:a16="http://schemas.microsoft.com/office/drawing/2014/main" id="{7CB33894-6B85-A64A-8194-AD204557A483}"/>
              </a:ext>
            </a:extLst>
          </p:cNvPr>
          <p:cNvSpPr/>
          <p:nvPr userDrawn="1"/>
        </p:nvSpPr>
        <p:spPr>
          <a:xfrm flipV="1">
            <a:off x="11332565" y="0"/>
            <a:ext cx="853286" cy="6858002"/>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iPhone6_mockup_front_white.png">
            <a:extLst>
              <a:ext uri="{FF2B5EF4-FFF2-40B4-BE49-F238E27FC236}">
                <a16:creationId xmlns:a16="http://schemas.microsoft.com/office/drawing/2014/main" id="{2E93F037-6935-B341-918A-EA89925087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0581" y="354148"/>
            <a:ext cx="4094254" cy="6404164"/>
          </a:xfrm>
          <a:prstGeom prst="rect">
            <a:avLst/>
          </a:prstGeom>
        </p:spPr>
      </p:pic>
      <p:sp>
        <p:nvSpPr>
          <p:cNvPr id="29" name="Picture Placeholder 17">
            <a:extLst>
              <a:ext uri="{FF2B5EF4-FFF2-40B4-BE49-F238E27FC236}">
                <a16:creationId xmlns:a16="http://schemas.microsoft.com/office/drawing/2014/main" id="{004A5DED-3F17-794E-9C41-7AB99A6F7EC3}"/>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3" name="Text Placeholder 17">
            <a:extLst>
              <a:ext uri="{FF2B5EF4-FFF2-40B4-BE49-F238E27FC236}">
                <a16:creationId xmlns:a16="http://schemas.microsoft.com/office/drawing/2014/main" id="{7EC3E4A8-A83C-B536-DE22-6FE3CFA337B4}"/>
              </a:ext>
            </a:extLst>
          </p:cNvPr>
          <p:cNvSpPr>
            <a:spLocks noGrp="1"/>
          </p:cNvSpPr>
          <p:nvPr>
            <p:ph type="body" sz="quarter" idx="19" hasCustomPrompt="1"/>
          </p:nvPr>
        </p:nvSpPr>
        <p:spPr>
          <a:xfrm>
            <a:off x="607553" y="2016633"/>
            <a:ext cx="5881763" cy="4102937"/>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grpSp>
        <p:nvGrpSpPr>
          <p:cNvPr id="4" name="Group 3">
            <a:extLst>
              <a:ext uri="{FF2B5EF4-FFF2-40B4-BE49-F238E27FC236}">
                <a16:creationId xmlns:a16="http://schemas.microsoft.com/office/drawing/2014/main" id="{C327CEA9-ABB3-09A5-2206-FDDC4A1ADEF0}"/>
              </a:ext>
            </a:extLst>
          </p:cNvPr>
          <p:cNvGrpSpPr/>
          <p:nvPr userDrawn="1"/>
        </p:nvGrpSpPr>
        <p:grpSpPr>
          <a:xfrm>
            <a:off x="11696834" y="4032175"/>
            <a:ext cx="264913" cy="2568969"/>
            <a:chOff x="7246224" y="8158285"/>
            <a:chExt cx="233877" cy="2268000"/>
          </a:xfrm>
        </p:grpSpPr>
        <p:pic>
          <p:nvPicPr>
            <p:cNvPr id="5" name="Picture 4">
              <a:extLst>
                <a:ext uri="{FF2B5EF4-FFF2-40B4-BE49-F238E27FC236}">
                  <a16:creationId xmlns:a16="http://schemas.microsoft.com/office/drawing/2014/main" id="{0938243C-F047-C5CF-4CA1-1558ADB42B38}"/>
                </a:ext>
              </a:extLst>
            </p:cNvPr>
            <p:cNvPicPr>
              <a:picLocks noChangeAspect="1"/>
            </p:cNvPicPr>
            <p:nvPr userDrawn="1"/>
          </p:nvPicPr>
          <p:blipFill rotWithShape="1">
            <a:blip r:embed="rId3">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6" name="Picture 5">
              <a:extLst>
                <a:ext uri="{FF2B5EF4-FFF2-40B4-BE49-F238E27FC236}">
                  <a16:creationId xmlns:a16="http://schemas.microsoft.com/office/drawing/2014/main" id="{FDD598A7-AA89-B86A-8388-08A8BDCB40AD}"/>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7" name="Picture 6">
            <a:extLst>
              <a:ext uri="{FF2B5EF4-FFF2-40B4-BE49-F238E27FC236}">
                <a16:creationId xmlns:a16="http://schemas.microsoft.com/office/drawing/2014/main" id="{C7B8DE9C-10D0-60F4-8D3D-7875E0D4E145}"/>
              </a:ext>
            </a:extLst>
          </p:cNvPr>
          <p:cNvPicPr>
            <a:picLocks noChangeAspect="1"/>
          </p:cNvPicPr>
          <p:nvPr userDrawn="1"/>
        </p:nvPicPr>
        <p:blipFill rotWithShape="1">
          <a:blip r:embed="rId6">
            <a:alphaModFix/>
            <a:extLst>
              <a:ext uri="{28A0092B-C50C-407E-A947-70E740481C1C}">
                <a14:useLocalDpi xmlns:a14="http://schemas.microsoft.com/office/drawing/2010/main" val="0"/>
              </a:ext>
            </a:extLst>
          </a:blip>
          <a:srcRect l="80686" b="57537"/>
          <a:stretch/>
        </p:blipFill>
        <p:spPr>
          <a:xfrm rot="5799757">
            <a:off x="9519901" y="-457315"/>
            <a:ext cx="2947439" cy="3082431"/>
          </a:xfrm>
          <a:prstGeom prst="rect">
            <a:avLst/>
          </a:prstGeom>
        </p:spPr>
      </p:pic>
    </p:spTree>
    <p:extLst>
      <p:ext uri="{BB962C8B-B14F-4D97-AF65-F5344CB8AC3E}">
        <p14:creationId xmlns:p14="http://schemas.microsoft.com/office/powerpoint/2010/main" val="4108775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F1089737-A92C-2C8D-8446-C3C90AD74B99}"/>
              </a:ext>
            </a:extLst>
          </p:cNvPr>
          <p:cNvSpPr/>
          <p:nvPr userDrawn="1"/>
        </p:nvSpPr>
        <p:spPr>
          <a:xfrm>
            <a:off x="7396843" y="5677192"/>
            <a:ext cx="4795157" cy="697353"/>
          </a:xfrm>
          <a:prstGeom prst="rect">
            <a:avLst/>
          </a:prstGeom>
          <a:solidFill>
            <a:srgbClr val="00AA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42" name="Picture Placeholder 41">
            <a:extLst>
              <a:ext uri="{FF2B5EF4-FFF2-40B4-BE49-F238E27FC236}">
                <a16:creationId xmlns:a16="http://schemas.microsoft.com/office/drawing/2014/main" id="{39ADA156-D159-82A7-ABA7-EEF25B5E7923}"/>
              </a:ext>
            </a:extLst>
          </p:cNvPr>
          <p:cNvSpPr>
            <a:spLocks noGrp="1"/>
          </p:cNvSpPr>
          <p:nvPr>
            <p:ph type="pic" sz="quarter" idx="11"/>
          </p:nvPr>
        </p:nvSpPr>
        <p:spPr>
          <a:xfrm>
            <a:off x="1" y="2192771"/>
            <a:ext cx="12192000" cy="3600033"/>
          </a:xfrm>
          <a:custGeom>
            <a:avLst/>
            <a:gdLst>
              <a:gd name="connsiteX0" fmla="*/ 0 w 12192000"/>
              <a:gd name="connsiteY0" fmla="*/ 0 h 4543174"/>
              <a:gd name="connsiteX1" fmla="*/ 12192000 w 12192000"/>
              <a:gd name="connsiteY1" fmla="*/ 0 h 4543174"/>
              <a:gd name="connsiteX2" fmla="*/ 12192000 w 12192000"/>
              <a:gd name="connsiteY2" fmla="*/ 1 h 4543174"/>
              <a:gd name="connsiteX3" fmla="*/ 12192000 w 12192000"/>
              <a:gd name="connsiteY3" fmla="*/ 943094 h 4543174"/>
              <a:gd name="connsiteX4" fmla="*/ 12192000 w 12192000"/>
              <a:gd name="connsiteY4" fmla="*/ 3440624 h 4543174"/>
              <a:gd name="connsiteX5" fmla="*/ 12192000 w 12192000"/>
              <a:gd name="connsiteY5" fmla="*/ 4383718 h 4543174"/>
              <a:gd name="connsiteX6" fmla="*/ 12192000 w 12192000"/>
              <a:gd name="connsiteY6" fmla="*/ 4543174 h 4543174"/>
              <a:gd name="connsiteX7" fmla="*/ 12191999 w 12192000"/>
              <a:gd name="connsiteY7" fmla="*/ 4543174 h 4543174"/>
              <a:gd name="connsiteX8" fmla="*/ 12191999 w 12192000"/>
              <a:gd name="connsiteY8" fmla="*/ 4353955 h 4543174"/>
              <a:gd name="connsiteX9" fmla="*/ 7396842 w 12192000"/>
              <a:gd name="connsiteY9" fmla="*/ 4353955 h 4543174"/>
              <a:gd name="connsiteX10" fmla="*/ 7396842 w 12192000"/>
              <a:gd name="connsiteY10" fmla="*/ 4543174 h 4543174"/>
              <a:gd name="connsiteX11" fmla="*/ 1 w 12192000"/>
              <a:gd name="connsiteY11" fmla="*/ 4543174 h 4543174"/>
              <a:gd name="connsiteX12" fmla="*/ 1 w 12192000"/>
              <a:gd name="connsiteY12" fmla="*/ 2465924 h 4543174"/>
              <a:gd name="connsiteX13" fmla="*/ 0 w 12192000"/>
              <a:gd name="connsiteY13" fmla="*/ 2465924 h 4543174"/>
              <a:gd name="connsiteX14" fmla="*/ 0 w 12192000"/>
              <a:gd name="connsiteY14" fmla="*/ 1522830 h 4543174"/>
              <a:gd name="connsiteX15" fmla="*/ 0 w 12192000"/>
              <a:gd name="connsiteY15" fmla="*/ 943094 h 454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4543174">
                <a:moveTo>
                  <a:pt x="0" y="0"/>
                </a:moveTo>
                <a:lnTo>
                  <a:pt x="12192000" y="0"/>
                </a:lnTo>
                <a:lnTo>
                  <a:pt x="12192000" y="1"/>
                </a:lnTo>
                <a:lnTo>
                  <a:pt x="12192000" y="943094"/>
                </a:lnTo>
                <a:lnTo>
                  <a:pt x="12192000" y="3440624"/>
                </a:lnTo>
                <a:lnTo>
                  <a:pt x="12192000" y="4383718"/>
                </a:lnTo>
                <a:lnTo>
                  <a:pt x="12192000" y="4543174"/>
                </a:lnTo>
                <a:lnTo>
                  <a:pt x="12191999" y="4543174"/>
                </a:lnTo>
                <a:lnTo>
                  <a:pt x="12191999" y="4353955"/>
                </a:lnTo>
                <a:lnTo>
                  <a:pt x="7396842" y="4353955"/>
                </a:lnTo>
                <a:lnTo>
                  <a:pt x="7396842" y="4543174"/>
                </a:lnTo>
                <a:lnTo>
                  <a:pt x="1" y="4543174"/>
                </a:lnTo>
                <a:lnTo>
                  <a:pt x="1" y="2465924"/>
                </a:lnTo>
                <a:lnTo>
                  <a:pt x="0" y="2465924"/>
                </a:lnTo>
                <a:lnTo>
                  <a:pt x="0" y="1522830"/>
                </a:lnTo>
                <a:lnTo>
                  <a:pt x="0" y="943094"/>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551946" y="5792804"/>
            <a:ext cx="4381736" cy="466127"/>
          </a:xfrm>
          <a:prstGeom prst="rect">
            <a:avLst/>
          </a:prstGeom>
        </p:spPr>
        <p:txBody>
          <a:bodyPr>
            <a:noAutofit/>
          </a:bodyPr>
          <a:lstStyle>
            <a:lvl1pPr marL="0" indent="0" algn="r">
              <a:lnSpc>
                <a:spcPct val="100000"/>
              </a:lnSpc>
              <a:spcBef>
                <a:spcPts val="0"/>
              </a:spcBef>
              <a:buNone/>
              <a:defRPr sz="24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639015" y="3790144"/>
            <a:ext cx="5881764" cy="634242"/>
          </a:xfrm>
          <a:prstGeom prst="rect">
            <a:avLst/>
          </a:prstGeom>
        </p:spPr>
        <p:txBody>
          <a:bodyPr>
            <a:noAutofit/>
          </a:bodyPr>
          <a:lstStyle>
            <a:lvl1pPr marL="0" indent="0" algn="l">
              <a:buNone/>
              <a:defRPr sz="3600" b="1" i="0">
                <a:solidFill>
                  <a:schemeClr val="bg1"/>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a:stretch>
            <a:fillRect/>
          </a:stretch>
        </p:blipFill>
        <p:spPr>
          <a:xfrm>
            <a:off x="617029" y="6145832"/>
            <a:ext cx="2054262" cy="457426"/>
          </a:xfrm>
          <a:prstGeom prst="rect">
            <a:avLst/>
          </a:prstGeom>
        </p:spPr>
      </p:pic>
      <p:pic>
        <p:nvPicPr>
          <p:cNvPr id="2" name="Picture 1">
            <a:extLst>
              <a:ext uri="{FF2B5EF4-FFF2-40B4-BE49-F238E27FC236}">
                <a16:creationId xmlns:a16="http://schemas.microsoft.com/office/drawing/2014/main" id="{DEBA8326-55A7-2628-AEDE-2426A9BC15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2C2F32-D8B0-48A8-1D45-3053BF32C5AA}"/>
              </a:ext>
            </a:extLst>
          </p:cNvPr>
          <p:cNvPicPr>
            <a:picLocks noChangeAspect="1"/>
          </p:cNvPicPr>
          <p:nvPr userDrawn="1"/>
        </p:nvPicPr>
        <p:blipFill rotWithShape="1">
          <a:blip r:embed="rId21">
            <a:extLst>
              <a:ext uri="{28A0092B-C50C-407E-A947-70E740481C1C}">
                <a14:useLocalDpi xmlns:a14="http://schemas.microsoft.com/office/drawing/2010/main" val="0"/>
              </a:ext>
            </a:extLst>
          </a:blip>
          <a:srcRect t="72505"/>
          <a:stretch/>
        </p:blipFill>
        <p:spPr>
          <a:xfrm rot="16200000">
            <a:off x="10640363" y="5306369"/>
            <a:ext cx="2568971" cy="305694"/>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81" r:id="rId2"/>
    <p:sldLayoutId id="2147483898" r:id="rId3"/>
    <p:sldLayoutId id="2147483897" r:id="rId4"/>
    <p:sldLayoutId id="2147483882" r:id="rId5"/>
    <p:sldLayoutId id="2147483842" r:id="rId6"/>
    <p:sldLayoutId id="2147483840" r:id="rId7"/>
    <p:sldLayoutId id="2147483884" r:id="rId8"/>
    <p:sldLayoutId id="2147483883" r:id="rId9"/>
    <p:sldLayoutId id="2147483877" r:id="rId10"/>
    <p:sldLayoutId id="2147483841" r:id="rId11"/>
    <p:sldLayoutId id="2147483885" r:id="rId12"/>
    <p:sldLayoutId id="2147483886" r:id="rId13"/>
    <p:sldLayoutId id="2147483878" r:id="rId14"/>
    <p:sldLayoutId id="2147483861" r:id="rId15"/>
    <p:sldLayoutId id="2147483899" r:id="rId16"/>
    <p:sldLayoutId id="2147483833" r:id="rId17"/>
    <p:sldLayoutId id="2147483847" r:id="rId18"/>
    <p:sldLayoutId id="2147483853"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18/10/relationships/comments" Target="../comments/modernComment_1193_D2394FFF.xml"/><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hyperlink" Target="https://www.facebook.com/people/Digifabseu/61560517612358/" TargetMode="External"/><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hyperlink" Target="https://www.instagram.com/digifabseu/" TargetMode="External"/><Relationship Id="rId5" Type="http://schemas.openxmlformats.org/officeDocument/2006/relationships/hyperlink" Target="https://www.linkedin.com/company/digifabseu/"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FBA5E7B-8C8B-BC24-8E3E-C322F6CBBD1D}"/>
              </a:ext>
            </a:extLst>
          </p:cNvPr>
          <p:cNvPicPr>
            <a:picLocks noGrp="1" noChangeAspect="1"/>
          </p:cNvPicPr>
          <p:nvPr>
            <p:ph type="pic" sz="quarter" idx="4294967295"/>
          </p:nvPr>
        </p:nvPicPr>
        <p:blipFill>
          <a:blip r:embed="rId3"/>
          <a:srcRect t="28571" b="28571"/>
          <a:stretch/>
        </p:blipFill>
        <p:spPr>
          <a:xfrm>
            <a:off x="0" y="2218804"/>
            <a:ext cx="12192000" cy="3485183"/>
          </a:xfrm>
          <a:custGeom>
            <a:avLst/>
            <a:gdLst>
              <a:gd name="connsiteX0" fmla="*/ 0 w 12192000"/>
              <a:gd name="connsiteY0" fmla="*/ 0 h 3485183"/>
              <a:gd name="connsiteX1" fmla="*/ 12192000 w 12192000"/>
              <a:gd name="connsiteY1" fmla="*/ 0 h 3485183"/>
              <a:gd name="connsiteX2" fmla="*/ 12192000 w 12192000"/>
              <a:gd name="connsiteY2" fmla="*/ 44559 h 3485183"/>
              <a:gd name="connsiteX3" fmla="*/ 12192000 w 12192000"/>
              <a:gd name="connsiteY3" fmla="*/ 2542089 h 3485183"/>
              <a:gd name="connsiteX4" fmla="*/ 12192000 w 12192000"/>
              <a:gd name="connsiteY4" fmla="*/ 3485183 h 3485183"/>
              <a:gd name="connsiteX5" fmla="*/ 4883406 w 12192000"/>
              <a:gd name="connsiteY5" fmla="*/ 3485183 h 3485183"/>
              <a:gd name="connsiteX6" fmla="*/ 4883406 w 12192000"/>
              <a:gd name="connsiteY6" fmla="*/ 2542089 h 3485183"/>
              <a:gd name="connsiteX7" fmla="*/ 4883406 w 12192000"/>
              <a:gd name="connsiteY7" fmla="*/ 1567389 h 3485183"/>
              <a:gd name="connsiteX8" fmla="*/ 0 w 12192000"/>
              <a:gd name="connsiteY8" fmla="*/ 1567389 h 3485183"/>
              <a:gd name="connsiteX9" fmla="*/ 0 w 12192000"/>
              <a:gd name="connsiteY9" fmla="*/ 624295 h 3485183"/>
              <a:gd name="connsiteX10" fmla="*/ 0 w 12192000"/>
              <a:gd name="connsiteY10" fmla="*/ 44559 h 348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485183">
                <a:moveTo>
                  <a:pt x="0" y="0"/>
                </a:moveTo>
                <a:lnTo>
                  <a:pt x="12192000" y="0"/>
                </a:lnTo>
                <a:lnTo>
                  <a:pt x="12192000" y="44559"/>
                </a:lnTo>
                <a:lnTo>
                  <a:pt x="12192000" y="2542089"/>
                </a:lnTo>
                <a:lnTo>
                  <a:pt x="12192000" y="3485183"/>
                </a:lnTo>
                <a:lnTo>
                  <a:pt x="4883406" y="3485183"/>
                </a:lnTo>
                <a:lnTo>
                  <a:pt x="4883406" y="2542089"/>
                </a:lnTo>
                <a:lnTo>
                  <a:pt x="4883406" y="1567389"/>
                </a:lnTo>
                <a:lnTo>
                  <a:pt x="0" y="1567389"/>
                </a:lnTo>
                <a:lnTo>
                  <a:pt x="0" y="624295"/>
                </a:lnTo>
                <a:lnTo>
                  <a:pt x="0" y="44559"/>
                </a:lnTo>
                <a:close/>
              </a:path>
            </a:pathLst>
          </a:custGeom>
        </p:spPr>
      </p:pic>
      <p:sp>
        <p:nvSpPr>
          <p:cNvPr id="27" name="Rectangle 26">
            <a:extLst>
              <a:ext uri="{FF2B5EF4-FFF2-40B4-BE49-F238E27FC236}">
                <a16:creationId xmlns:a16="http://schemas.microsoft.com/office/drawing/2014/main" id="{99497C1B-B593-0A46-5D9E-2FB78AA921C2}"/>
              </a:ext>
            </a:extLst>
          </p:cNvPr>
          <p:cNvSpPr/>
          <p:nvPr/>
        </p:nvSpPr>
        <p:spPr>
          <a:xfrm>
            <a:off x="1902694" y="3700462"/>
            <a:ext cx="7767832"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8" name="TextBox 27">
            <a:extLst>
              <a:ext uri="{FF2B5EF4-FFF2-40B4-BE49-F238E27FC236}">
                <a16:creationId xmlns:a16="http://schemas.microsoft.com/office/drawing/2014/main" id="{373DC257-EF49-02BB-E048-4BF67B408B01}"/>
              </a:ext>
            </a:extLst>
          </p:cNvPr>
          <p:cNvSpPr txBox="1"/>
          <p:nvPr/>
        </p:nvSpPr>
        <p:spPr>
          <a:xfrm>
            <a:off x="2086715" y="3752760"/>
            <a:ext cx="4958602" cy="646331"/>
          </a:xfrm>
          <a:prstGeom prst="rect">
            <a:avLst/>
          </a:prstGeom>
          <a:noFill/>
        </p:spPr>
        <p:txBody>
          <a:bodyPr wrap="none" rtlCol="0">
            <a:spAutoFit/>
          </a:bodyPr>
          <a:lstStyle/>
          <a:p>
            <a:r>
              <a:rPr sz="3600" b="1" dirty="0">
                <a:solidFill>
                  <a:srgbClr val="F58220"/>
                </a:solidFill>
                <a:latin typeface="Calibri" panose="020F0502020204030204" pitchFamily="34" charset="0"/>
                <a:cs typeface="Calibri" panose="020F0502020204030204" pitchFamily="34" charset="0"/>
              </a:rPr>
              <a:t>Challenges of F&amp;B Sector</a:t>
            </a:r>
          </a:p>
        </p:txBody>
      </p:sp>
      <p:grpSp>
        <p:nvGrpSpPr>
          <p:cNvPr id="5" name="Group 4">
            <a:extLst>
              <a:ext uri="{FF2B5EF4-FFF2-40B4-BE49-F238E27FC236}">
                <a16:creationId xmlns:a16="http://schemas.microsoft.com/office/drawing/2014/main" id="{BBF4CDFC-CC4F-E9E4-5B36-8C5B6F59FDB8}"/>
              </a:ext>
            </a:extLst>
          </p:cNvPr>
          <p:cNvGrpSpPr/>
          <p:nvPr/>
        </p:nvGrpSpPr>
        <p:grpSpPr>
          <a:xfrm rot="20663724">
            <a:off x="-264485" y="1680306"/>
            <a:ext cx="3195166" cy="2345722"/>
            <a:chOff x="-3210224" y="5270177"/>
            <a:chExt cx="620531" cy="455561"/>
          </a:xfrm>
        </p:grpSpPr>
        <p:sp>
          <p:nvSpPr>
            <p:cNvPr id="7" name="Freeform 6">
              <a:extLst>
                <a:ext uri="{FF2B5EF4-FFF2-40B4-BE49-F238E27FC236}">
                  <a16:creationId xmlns:a16="http://schemas.microsoft.com/office/drawing/2014/main" id="{CD992D19-E5D8-9551-1D93-1B7FD87E4AD9}"/>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dirty="0"/>
            </a:p>
          </p:txBody>
        </p:sp>
        <p:sp>
          <p:nvSpPr>
            <p:cNvPr id="8" name="Freeform 7">
              <a:extLst>
                <a:ext uri="{FF2B5EF4-FFF2-40B4-BE49-F238E27FC236}">
                  <a16:creationId xmlns:a16="http://schemas.microsoft.com/office/drawing/2014/main" id="{5B54B6BA-DB1B-BE96-C93C-640141420CB2}"/>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dirty="0"/>
            </a:p>
          </p:txBody>
        </p:sp>
        <p:sp>
          <p:nvSpPr>
            <p:cNvPr id="10" name="Freeform 9">
              <a:extLst>
                <a:ext uri="{FF2B5EF4-FFF2-40B4-BE49-F238E27FC236}">
                  <a16:creationId xmlns:a16="http://schemas.microsoft.com/office/drawing/2014/main" id="{CED6A01F-F8BF-F7A8-ECD2-1AC1251F5339}"/>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dirty="0"/>
            </a:p>
          </p:txBody>
        </p:sp>
        <p:sp>
          <p:nvSpPr>
            <p:cNvPr id="11" name="Freeform 10">
              <a:extLst>
                <a:ext uri="{FF2B5EF4-FFF2-40B4-BE49-F238E27FC236}">
                  <a16:creationId xmlns:a16="http://schemas.microsoft.com/office/drawing/2014/main" id="{776F05D8-03C7-E0AE-6B22-B264B8922BE0}"/>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dirty="0"/>
            </a:p>
          </p:txBody>
        </p:sp>
        <p:sp>
          <p:nvSpPr>
            <p:cNvPr id="12" name="Freeform 11">
              <a:extLst>
                <a:ext uri="{FF2B5EF4-FFF2-40B4-BE49-F238E27FC236}">
                  <a16:creationId xmlns:a16="http://schemas.microsoft.com/office/drawing/2014/main" id="{4F8D9B58-1916-B3E3-0FFF-B56AF3AED924}"/>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dirty="0"/>
            </a:p>
          </p:txBody>
        </p:sp>
        <p:sp>
          <p:nvSpPr>
            <p:cNvPr id="13" name="Freeform 12">
              <a:extLst>
                <a:ext uri="{FF2B5EF4-FFF2-40B4-BE49-F238E27FC236}">
                  <a16:creationId xmlns:a16="http://schemas.microsoft.com/office/drawing/2014/main" id="{29B8856A-3408-757C-1153-8720D5B95AAC}"/>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dirty="0"/>
            </a:p>
          </p:txBody>
        </p:sp>
      </p:grpSp>
      <p:sp>
        <p:nvSpPr>
          <p:cNvPr id="2" name="Rectangle 26">
            <a:extLst>
              <a:ext uri="{FF2B5EF4-FFF2-40B4-BE49-F238E27FC236}">
                <a16:creationId xmlns:a16="http://schemas.microsoft.com/office/drawing/2014/main" id="{F45D26B1-A39B-7D2D-3483-CC57AFB481B8}"/>
              </a:ext>
            </a:extLst>
          </p:cNvPr>
          <p:cNvSpPr/>
          <p:nvPr/>
        </p:nvSpPr>
        <p:spPr>
          <a:xfrm>
            <a:off x="1902693" y="4611243"/>
            <a:ext cx="9767150"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 name="TextBox 27">
            <a:extLst>
              <a:ext uri="{FF2B5EF4-FFF2-40B4-BE49-F238E27FC236}">
                <a16:creationId xmlns:a16="http://schemas.microsoft.com/office/drawing/2014/main" id="{285B0EF4-A1D1-8E80-741D-A872504DA6E1}"/>
              </a:ext>
            </a:extLst>
          </p:cNvPr>
          <p:cNvSpPr txBox="1"/>
          <p:nvPr/>
        </p:nvSpPr>
        <p:spPr>
          <a:xfrm>
            <a:off x="2012400" y="4545058"/>
            <a:ext cx="9402610" cy="584775"/>
          </a:xfrm>
          <a:prstGeom prst="rect">
            <a:avLst/>
          </a:prstGeom>
          <a:noFill/>
        </p:spPr>
        <p:txBody>
          <a:bodyPr wrap="square" rtlCol="0">
            <a:spAutoFit/>
          </a:bodyPr>
          <a:lstStyle/>
          <a:p>
            <a:r>
              <a:rPr lang="en-GB" sz="3200" b="1" dirty="0">
                <a:solidFill>
                  <a:srgbClr val="F58220"/>
                </a:solidFill>
                <a:latin typeface="Calibri" panose="020F0502020204030204" pitchFamily="34" charset="0"/>
                <a:cs typeface="Calibri" panose="020F0502020204030204" pitchFamily="34" charset="0"/>
              </a:rPr>
              <a:t>Blockchain and traceability systems - Advanced Track</a:t>
            </a:r>
            <a:endParaRPr sz="3200" b="1" dirty="0">
              <a:solidFill>
                <a:srgbClr val="F5822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5639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35F11-A2F7-4C27-E6F3-2FA5A899DB2A}"/>
            </a:ext>
          </a:extLst>
        </p:cNvPr>
        <p:cNvGrpSpPr/>
        <p:nvPr/>
      </p:nvGrpSpPr>
      <p:grpSpPr>
        <a:xfrm>
          <a:off x="0" y="0"/>
          <a:ext cx="0" cy="0"/>
          <a:chOff x="0" y="0"/>
          <a:chExt cx="0" cy="0"/>
        </a:xfrm>
      </p:grpSpPr>
      <p:pic>
        <p:nvPicPr>
          <p:cNvPr id="4" name="Picture Placeholder 14">
            <a:extLst>
              <a:ext uri="{FF2B5EF4-FFF2-40B4-BE49-F238E27FC236}">
                <a16:creationId xmlns:a16="http://schemas.microsoft.com/office/drawing/2014/main" id="{38C0C56E-C425-052B-FFFB-AB845DBD1DB9}"/>
              </a:ext>
            </a:extLst>
          </p:cNvPr>
          <p:cNvPicPr>
            <a:picLocks noGrp="1" noChangeAspect="1"/>
          </p:cNvPicPr>
          <p:nvPr>
            <p:ph type="pic" sz="quarter" idx="10"/>
          </p:nvPr>
        </p:nvPicPr>
        <p:blipFill>
          <a:blip r:embed="rId3"/>
          <a:srcRect t="16500" b="16500"/>
          <a:stretch/>
        </p:blipFill>
        <p:spPr/>
      </p:pic>
      <p:sp>
        <p:nvSpPr>
          <p:cNvPr id="5" name="Text Placeholder 4">
            <a:extLst>
              <a:ext uri="{FF2B5EF4-FFF2-40B4-BE49-F238E27FC236}">
                <a16:creationId xmlns:a16="http://schemas.microsoft.com/office/drawing/2014/main" id="{00B784D5-E190-9E67-5D44-35120C4F8146}"/>
              </a:ext>
            </a:extLst>
          </p:cNvPr>
          <p:cNvSpPr>
            <a:spLocks noGrp="1"/>
          </p:cNvSpPr>
          <p:nvPr>
            <p:ph type="body" sz="quarter" idx="17"/>
          </p:nvPr>
        </p:nvSpPr>
        <p:spPr>
          <a:xfrm>
            <a:off x="7764874" y="730800"/>
            <a:ext cx="2066906" cy="582221"/>
          </a:xfrm>
        </p:spPr>
        <p:txBody>
          <a:bodyPr/>
          <a:lstStyle/>
          <a:p>
            <a:r>
              <a:rPr lang="en-US" dirty="0"/>
              <a:t>03</a:t>
            </a:r>
          </a:p>
        </p:txBody>
      </p:sp>
      <p:sp>
        <p:nvSpPr>
          <p:cNvPr id="14" name="Rectangle 13">
            <a:extLst>
              <a:ext uri="{FF2B5EF4-FFF2-40B4-BE49-F238E27FC236}">
                <a16:creationId xmlns:a16="http://schemas.microsoft.com/office/drawing/2014/main" id="{32522934-ADBB-11DD-4965-03F880BF4C32}"/>
              </a:ext>
            </a:extLst>
          </p:cNvPr>
          <p:cNvSpPr/>
          <p:nvPr/>
        </p:nvSpPr>
        <p:spPr>
          <a:xfrm>
            <a:off x="5722296" y="3429000"/>
            <a:ext cx="5597557" cy="1252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BCFA1AD2-F29F-6D0B-A0EE-C150E9EBA272}"/>
              </a:ext>
            </a:extLst>
          </p:cNvPr>
          <p:cNvSpPr txBox="1"/>
          <p:nvPr/>
        </p:nvSpPr>
        <p:spPr>
          <a:xfrm>
            <a:off x="5838412" y="3481298"/>
            <a:ext cx="5481442" cy="1200329"/>
          </a:xfrm>
          <a:prstGeom prst="rect">
            <a:avLst/>
          </a:prstGeom>
          <a:noFill/>
        </p:spPr>
        <p:txBody>
          <a:bodyPr wrap="square" rtlCol="0">
            <a:spAutoFit/>
          </a:bodyPr>
          <a:lstStyle/>
          <a:p>
            <a:r>
              <a:rPr lang="en-US" sz="3600" b="1" dirty="0">
                <a:solidFill>
                  <a:srgbClr val="F58220"/>
                </a:solidFill>
                <a:latin typeface="Calibri" panose="020F0502020204030204" pitchFamily="34" charset="0"/>
                <a:cs typeface="Calibri" panose="020F0502020204030204" pitchFamily="34" charset="0"/>
              </a:rPr>
              <a:t>Blockchain and traceability systems for the F&amp;B</a:t>
            </a:r>
            <a:r>
              <a:rPr lang="sk-SK" sz="3600" b="1" dirty="0">
                <a:solidFill>
                  <a:srgbClr val="F58220"/>
                </a:solidFill>
                <a:latin typeface="Calibri" panose="020F0502020204030204" pitchFamily="34" charset="0"/>
                <a:cs typeface="Calibri" panose="020F0502020204030204" pitchFamily="34" charset="0"/>
              </a:rPr>
              <a:t> </a:t>
            </a:r>
            <a:r>
              <a:rPr lang="en-US" sz="3600" b="1" dirty="0">
                <a:solidFill>
                  <a:srgbClr val="F58220"/>
                </a:solidFill>
                <a:latin typeface="Calibri" panose="020F0502020204030204" pitchFamily="34" charset="0"/>
                <a:cs typeface="Calibri" panose="020F0502020204030204" pitchFamily="34" charset="0"/>
              </a:rPr>
              <a:t>sector</a:t>
            </a:r>
          </a:p>
        </p:txBody>
      </p:sp>
      <p:sp>
        <p:nvSpPr>
          <p:cNvPr id="16" name="Rounded Rectangle 15"/>
          <p:cNvSpPr/>
          <p:nvPr/>
        </p:nvSpPr>
        <p:spPr>
          <a:xfrm>
            <a:off x="6903720" y="164592"/>
            <a:ext cx="4572000" cy="310896"/>
          </a:xfrm>
          <a:prstGeom prst="roundRect">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OPTIONAL / ADVANCED TRACK</a:t>
            </a:r>
          </a:p>
        </p:txBody>
      </p:sp>
    </p:spTree>
    <p:extLst>
      <p:ext uri="{BB962C8B-B14F-4D97-AF65-F5344CB8AC3E}">
        <p14:creationId xmlns:p14="http://schemas.microsoft.com/office/powerpoint/2010/main" val="664499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C1D48"/>
        </a:solidFill>
        <a:effectLst/>
      </p:bgPr>
    </p:bg>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txBody>
          <a:bodyPr/>
          <a:lstStyle/>
          <a:p>
            <a:endParaRPr lang="en-GB"/>
          </a:p>
        </p:txBody>
      </p:sp>
      <p:sp>
        <p:nvSpPr>
          <p:cNvPr id="3" name="Rectangle 2"/>
          <p:cNvSpPr/>
          <p:nvPr/>
        </p:nvSpPr>
        <p:spPr>
          <a:xfrm>
            <a:off x="457200" y="502920"/>
            <a:ext cx="11228832" cy="580644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sosceles Triangle 3"/>
          <p:cNvSpPr/>
          <p:nvPr/>
        </p:nvSpPr>
        <p:spPr>
          <a:xfrm rot="10800000">
            <a:off x="10652760" y="45720"/>
            <a:ext cx="411480" cy="411480"/>
          </a:xfrm>
          <a:prstGeom prst="triangle">
            <a:avLst/>
          </a:prstGeom>
          <a:solidFill>
            <a:srgbClr val="009EAE"/>
          </a:solidFill>
          <a:ln>
            <a:solidFill>
              <a:srgbClr val="009EA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Isosceles Triangle 4"/>
          <p:cNvSpPr/>
          <p:nvPr/>
        </p:nvSpPr>
        <p:spPr>
          <a:xfrm rot="10800000">
            <a:off x="11109960" y="45720"/>
            <a:ext cx="411480" cy="411480"/>
          </a:xfrm>
          <a:prstGeom prst="triangle">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Isosceles Triangle 5"/>
          <p:cNvSpPr/>
          <p:nvPr/>
        </p:nvSpPr>
        <p:spPr>
          <a:xfrm rot="5400000">
            <a:off x="11384280" y="960120"/>
            <a:ext cx="502920" cy="502920"/>
          </a:xfrm>
          <a:prstGeom prst="triangle">
            <a:avLst/>
          </a:prstGeom>
          <a:solidFill>
            <a:srgbClr val="FFC20F"/>
          </a:solidFill>
          <a:ln>
            <a:solidFill>
              <a:srgbClr val="FFC20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Isosceles Triangle 6"/>
          <p:cNvSpPr/>
          <p:nvPr/>
        </p:nvSpPr>
        <p:spPr>
          <a:xfrm rot="16200000">
            <a:off x="10835640" y="914400"/>
            <a:ext cx="438912" cy="438912"/>
          </a:xfrm>
          <a:prstGeom prst="triangle">
            <a:avLst/>
          </a:prstGeom>
          <a:solidFill>
            <a:srgbClr val="F48220"/>
          </a:solidFill>
          <a:ln>
            <a:solidFill>
              <a:srgbClr val="F48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85800" y="749808"/>
            <a:ext cx="10149840" cy="502920"/>
          </a:xfrm>
          <a:prstGeom prst="rect">
            <a:avLst/>
          </a:prstGeom>
          <a:noFill/>
        </p:spPr>
        <p:txBody>
          <a:bodyPr wrap="square" lIns="18288" tIns="18288" rIns="18288" bIns="18288">
            <a:noAutofit/>
          </a:bodyPr>
          <a:lstStyle/>
          <a:p>
            <a:r>
              <a:rPr sz="2800" b="1">
                <a:solidFill>
                  <a:srgbClr val="009EAE"/>
                </a:solidFill>
                <a:latin typeface="Arial"/>
              </a:rPr>
              <a:t>Facilitator Note: Optional Technology Track</a:t>
            </a:r>
          </a:p>
        </p:txBody>
      </p:sp>
      <p:sp>
        <p:nvSpPr>
          <p:cNvPr id="9" name="TextBox 8"/>
          <p:cNvSpPr txBox="1"/>
          <p:nvPr/>
        </p:nvSpPr>
        <p:spPr>
          <a:xfrm>
            <a:off x="704088" y="1325880"/>
            <a:ext cx="10058400" cy="320040"/>
          </a:xfrm>
          <a:prstGeom prst="rect">
            <a:avLst/>
          </a:prstGeom>
          <a:noFill/>
        </p:spPr>
        <p:txBody>
          <a:bodyPr wrap="square" lIns="18288" tIns="18288" rIns="18288" bIns="18288">
            <a:noAutofit/>
          </a:bodyPr>
          <a:lstStyle/>
          <a:p>
            <a:r>
              <a:rPr sz="1400" b="0">
                <a:solidFill>
                  <a:srgbClr val="505050"/>
                </a:solidFill>
                <a:latin typeface="Arial"/>
              </a:rPr>
              <a:t>Blockchain and traceability systems</a:t>
            </a:r>
          </a:p>
        </p:txBody>
      </p:sp>
      <p:sp>
        <p:nvSpPr>
          <p:cNvPr id="10" name="TextBox 9"/>
          <p:cNvSpPr txBox="1"/>
          <p:nvPr/>
        </p:nvSpPr>
        <p:spPr>
          <a:xfrm>
            <a:off x="777240" y="1783080"/>
            <a:ext cx="10241280" cy="2834640"/>
          </a:xfrm>
          <a:prstGeom prst="rect">
            <a:avLst/>
          </a:prstGeom>
          <a:noFill/>
        </p:spPr>
        <p:txBody>
          <a:bodyPr wrap="square" lIns="45720" tIns="18288" rIns="45720" bIns="18288">
            <a:noAutofit/>
          </a:bodyPr>
          <a:lstStyle/>
          <a:p>
            <a:pPr>
              <a:spcAft>
                <a:spcPts val="800"/>
              </a:spcAft>
              <a:defRPr sz="1900">
                <a:solidFill>
                  <a:srgbClr val="0C1D48"/>
                </a:solidFill>
              </a:defRPr>
            </a:pPr>
            <a:r>
              <a:t>The next section provides additional technical background on blockchain and traceability systems.</a:t>
            </a:r>
          </a:p>
          <a:p>
            <a:pPr>
              <a:spcAft>
                <a:spcPts val="800"/>
              </a:spcAft>
              <a:defRPr sz="1900">
                <a:solidFill>
                  <a:srgbClr val="0C1D48"/>
                </a:solidFill>
              </a:defRPr>
            </a:pPr>
            <a:r>
              <a:t>Recommended for learners interested in digital technologies, data systems or supply-chain innovation.</a:t>
            </a:r>
          </a:p>
          <a:p>
            <a:pPr>
              <a:spcAft>
                <a:spcPts val="800"/>
              </a:spcAft>
              <a:defRPr sz="1900">
                <a:solidFill>
                  <a:srgbClr val="0C1D48"/>
                </a:solidFill>
              </a:defRPr>
            </a:pPr>
            <a:r>
              <a:t>For business, SME or mixed groups, simplify the technical explanation and focus on practical value.</a:t>
            </a:r>
          </a:p>
          <a:p>
            <a:pPr>
              <a:spcAft>
                <a:spcPts val="800"/>
              </a:spcAft>
              <a:defRPr sz="1900">
                <a:solidFill>
                  <a:srgbClr val="0C1D48"/>
                </a:solidFill>
              </a:defRPr>
            </a:pPr>
            <a:r>
              <a:t>Core question: When does a digital tool create real value for an F&amp;B SME?</a:t>
            </a:r>
          </a:p>
        </p:txBody>
      </p:sp>
      <p:sp>
        <p:nvSpPr>
          <p:cNvPr id="11" name="Rounded Rectangle 10"/>
          <p:cNvSpPr/>
          <p:nvPr/>
        </p:nvSpPr>
        <p:spPr>
          <a:xfrm>
            <a:off x="3657600" y="5257800"/>
            <a:ext cx="4754880" cy="411480"/>
          </a:xfrm>
          <a:prstGeom prst="roundRect">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200" b="1">
                <a:solidFill>
                  <a:srgbClr val="FFFFFF"/>
                </a:solidFill>
                <a:latin typeface="Arial"/>
              </a:rPr>
              <a:t>OPTIONAL / ADVANCED TRACK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496FE-9DD1-C85F-9954-8EFCC6CC8D0D}"/>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C9B81B94-5CCE-F11D-EC6D-EC76C60C4AC4}"/>
              </a:ext>
            </a:extLst>
          </p:cNvPr>
          <p:cNvSpPr>
            <a:spLocks noGrp="1"/>
          </p:cNvSpPr>
          <p:nvPr>
            <p:ph type="body" sz="quarter" idx="16"/>
          </p:nvPr>
        </p:nvSpPr>
        <p:spPr/>
        <p:txBody>
          <a:bodyPr/>
          <a:lstStyle/>
          <a:p>
            <a:r>
              <a:rPr lang="en-US" dirty="0"/>
              <a:t>Key terms</a:t>
            </a:r>
            <a:endParaRPr lang="de-DE" dirty="0"/>
          </a:p>
        </p:txBody>
      </p:sp>
      <p:sp>
        <p:nvSpPr>
          <p:cNvPr id="7" name="Textplatzhalter 2">
            <a:extLst>
              <a:ext uri="{FF2B5EF4-FFF2-40B4-BE49-F238E27FC236}">
                <a16:creationId xmlns:a16="http://schemas.microsoft.com/office/drawing/2014/main" id="{871AF39A-8CEB-0145-C56B-41B6D0834678}"/>
              </a:ext>
            </a:extLst>
          </p:cNvPr>
          <p:cNvSpPr>
            <a:spLocks noGrp="1"/>
          </p:cNvSpPr>
          <p:nvPr>
            <p:ph type="body" sz="quarter" idx="19"/>
          </p:nvPr>
        </p:nvSpPr>
        <p:spPr>
          <a:xfrm>
            <a:off x="839449" y="1630549"/>
            <a:ext cx="10343213" cy="4680310"/>
          </a:xfrm>
        </p:spPr>
        <p:txBody>
          <a:bodyPr/>
          <a:lstStyle/>
          <a:p>
            <a:pPr marL="342900" indent="-342900">
              <a:lnSpc>
                <a:spcPct val="107000"/>
              </a:lnSpc>
              <a:spcAft>
                <a:spcPts val="800"/>
              </a:spcAft>
              <a:buClr>
                <a:schemeClr val="dk1"/>
              </a:buClr>
              <a:buSzPts val="2000"/>
              <a:buFont typeface="Arial" panose="020B0604020202020204" pitchFamily="34" charset="0"/>
              <a:buChar char="•"/>
            </a:pPr>
            <a:r>
              <a:rPr lang="en-US" b="1" kern="100" dirty="0" err="1">
                <a:latin typeface="Calibri" panose="020F0502020204030204" pitchFamily="34" charset="0"/>
                <a:cs typeface="Times New Roman" panose="02020603050405020304" pitchFamily="18" charset="0"/>
                <a:sym typeface="Calibri"/>
              </a:rPr>
              <a:t>Digitalisation</a:t>
            </a:r>
            <a:r>
              <a:rPr lang="en-US" b="1" kern="100" dirty="0">
                <a:latin typeface="Calibri" panose="020F0502020204030204" pitchFamily="34" charset="0"/>
                <a:cs typeface="Times New Roman" panose="02020603050405020304" pitchFamily="18" charset="0"/>
                <a:sym typeface="Calibri"/>
              </a:rPr>
              <a:t>: </a:t>
            </a:r>
            <a:r>
              <a:rPr lang="en-US" kern="100" dirty="0">
                <a:latin typeface="Calibri" panose="020F0502020204030204" pitchFamily="34" charset="0"/>
                <a:cs typeface="Times New Roman" panose="02020603050405020304" pitchFamily="18" charset="0"/>
                <a:sym typeface="Calibri"/>
              </a:rPr>
              <a:t>the use of digital technologies to change a business model and provide new revenue and value-producing opportunities. </a:t>
            </a:r>
          </a:p>
          <a:p>
            <a:pPr marL="342900" indent="-342900">
              <a:lnSpc>
                <a:spcPct val="107000"/>
              </a:lnSpc>
              <a:spcAft>
                <a:spcPts val="800"/>
              </a:spcAft>
              <a:buClr>
                <a:schemeClr val="dk1"/>
              </a:buClr>
              <a:buSzPts val="2200"/>
              <a:buFont typeface="Arial" panose="020B0604020202020204" pitchFamily="34" charset="0"/>
              <a:buChar char="•"/>
            </a:pPr>
            <a:r>
              <a:rPr lang="en-US" b="1" kern="100" dirty="0">
                <a:latin typeface="Calibri" panose="020F0502020204030204" pitchFamily="34" charset="0"/>
                <a:cs typeface="Times New Roman" panose="02020603050405020304" pitchFamily="18" charset="0"/>
                <a:sym typeface="Calibri"/>
              </a:rPr>
              <a:t>Internet of Things (IoT): </a:t>
            </a:r>
            <a:r>
              <a:rPr lang="en-US" kern="100" dirty="0">
                <a:latin typeface="Calibri" panose="020F0502020204030204" pitchFamily="34" charset="0"/>
                <a:cs typeface="Times New Roman" panose="02020603050405020304" pitchFamily="18" charset="0"/>
                <a:sym typeface="Calibri"/>
              </a:rPr>
              <a:t>a network of physical devices, vehicles, appliances and other physical objects that are embedded with sensors, software and network connectivity that allows them to collect and share data</a:t>
            </a:r>
          </a:p>
          <a:p>
            <a:pPr marL="342900" indent="-342900">
              <a:lnSpc>
                <a:spcPct val="107000"/>
              </a:lnSpc>
              <a:spcAft>
                <a:spcPts val="800"/>
              </a:spcAft>
              <a:buClr>
                <a:schemeClr val="dk1"/>
              </a:buClr>
              <a:buSzPts val="2200"/>
              <a:buFont typeface="Arial" panose="020B0604020202020204" pitchFamily="34" charset="0"/>
              <a:buChar char="•"/>
            </a:pPr>
            <a:r>
              <a:rPr lang="en-US" b="1" kern="100" dirty="0">
                <a:latin typeface="Calibri" panose="020F0502020204030204" pitchFamily="34" charset="0"/>
                <a:cs typeface="Times New Roman" panose="02020603050405020304" pitchFamily="18" charset="0"/>
                <a:sym typeface="Calibri"/>
              </a:rPr>
              <a:t>Disintermediation: </a:t>
            </a:r>
            <a:r>
              <a:rPr lang="en-US" kern="100" dirty="0">
                <a:latin typeface="Calibri" panose="020F0502020204030204" pitchFamily="34" charset="0"/>
                <a:cs typeface="Times New Roman" panose="02020603050405020304" pitchFamily="18" charset="0"/>
                <a:sym typeface="Calibri"/>
              </a:rPr>
              <a:t>the removal of intermediaries from a supply chain.</a:t>
            </a:r>
          </a:p>
          <a:p>
            <a:pPr marL="342900" indent="-342900">
              <a:lnSpc>
                <a:spcPct val="107000"/>
              </a:lnSpc>
              <a:spcAft>
                <a:spcPts val="800"/>
              </a:spcAft>
              <a:buClr>
                <a:schemeClr val="dk1"/>
              </a:buClr>
              <a:buSzPts val="2200"/>
              <a:buFont typeface="Arial" panose="020B0604020202020204" pitchFamily="34" charset="0"/>
              <a:buChar char="•"/>
            </a:pPr>
            <a:r>
              <a:rPr lang="en-US" b="1" kern="100" dirty="0">
                <a:latin typeface="Calibri" panose="020F0502020204030204" pitchFamily="34" charset="0"/>
                <a:cs typeface="Times New Roman" panose="02020603050405020304" pitchFamily="18" charset="0"/>
                <a:sym typeface="Calibri"/>
              </a:rPr>
              <a:t>Smart contract: </a:t>
            </a:r>
            <a:r>
              <a:rPr lang="en-US" kern="100" dirty="0">
                <a:latin typeface="Calibri" panose="020F0502020204030204" pitchFamily="34" charset="0"/>
                <a:cs typeface="Times New Roman" panose="02020603050405020304" pitchFamily="18" charset="0"/>
                <a:sym typeface="Calibri"/>
              </a:rPr>
              <a:t>a self-executing contract with the terms of the agreement between the two parties being directly written into lines of code. </a:t>
            </a:r>
          </a:p>
          <a:p>
            <a:pPr marL="342900" indent="-342900">
              <a:lnSpc>
                <a:spcPct val="107000"/>
              </a:lnSpc>
              <a:spcAft>
                <a:spcPts val="800"/>
              </a:spcAft>
              <a:buClr>
                <a:schemeClr val="dk1"/>
              </a:buClr>
              <a:buSzPts val="2200"/>
              <a:buFont typeface="Arial" panose="020B0604020202020204" pitchFamily="34" charset="0"/>
              <a:buChar char="•"/>
            </a:pPr>
            <a:r>
              <a:rPr lang="en-US" b="1" kern="100" dirty="0">
                <a:latin typeface="Calibri" panose="020F0502020204030204" pitchFamily="34" charset="0"/>
                <a:cs typeface="Times New Roman" panose="02020603050405020304" pitchFamily="18" charset="0"/>
                <a:sym typeface="Calibri"/>
              </a:rPr>
              <a:t>Greenwashing: </a:t>
            </a:r>
            <a:r>
              <a:rPr lang="en-US" kern="100" dirty="0">
                <a:latin typeface="Calibri" panose="020F0502020204030204" pitchFamily="34" charset="0"/>
                <a:cs typeface="Times New Roman" panose="02020603050405020304" pitchFamily="18" charset="0"/>
                <a:sym typeface="Calibri"/>
              </a:rPr>
              <a:t>the act of providing the public or investors with misleading or outright false information about the environmental impact of a company’s products or operations. </a:t>
            </a:r>
          </a:p>
        </p:txBody>
      </p:sp>
      <p:sp>
        <p:nvSpPr>
          <p:cNvPr id="8" name="Rounded Rectangle 7"/>
          <p:cNvSpPr/>
          <p:nvPr/>
        </p:nvSpPr>
        <p:spPr>
          <a:xfrm>
            <a:off x="6903720" y="164592"/>
            <a:ext cx="4572000" cy="310896"/>
          </a:xfrm>
          <a:prstGeom prst="roundRect">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OPTIONAL / ADVANCED TRACK</a:t>
            </a:r>
          </a:p>
        </p:txBody>
      </p:sp>
    </p:spTree>
    <p:extLst>
      <p:ext uri="{BB962C8B-B14F-4D97-AF65-F5344CB8AC3E}">
        <p14:creationId xmlns:p14="http://schemas.microsoft.com/office/powerpoint/2010/main" val="4018056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F32C1-BDAD-3370-C5C0-E7650F917B82}"/>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F4715457-155D-770E-3F0D-E38FC96EC525}"/>
              </a:ext>
            </a:extLst>
          </p:cNvPr>
          <p:cNvSpPr>
            <a:spLocks noGrp="1"/>
          </p:cNvSpPr>
          <p:nvPr>
            <p:ph type="body" sz="quarter" idx="16"/>
          </p:nvPr>
        </p:nvSpPr>
        <p:spPr/>
        <p:txBody>
          <a:bodyPr/>
          <a:lstStyle/>
          <a:p>
            <a:r>
              <a:rPr lang="en-US" dirty="0"/>
              <a:t>Definition of a Blockchain</a:t>
            </a:r>
            <a:endParaRPr lang="de-DE" dirty="0"/>
          </a:p>
        </p:txBody>
      </p:sp>
      <p:sp>
        <p:nvSpPr>
          <p:cNvPr id="7" name="Textplatzhalter 2">
            <a:extLst>
              <a:ext uri="{FF2B5EF4-FFF2-40B4-BE49-F238E27FC236}">
                <a16:creationId xmlns:a16="http://schemas.microsoft.com/office/drawing/2014/main" id="{49FF6D81-B147-F226-9E79-1674AD43D8E2}"/>
              </a:ext>
            </a:extLst>
          </p:cNvPr>
          <p:cNvSpPr>
            <a:spLocks noGrp="1"/>
          </p:cNvSpPr>
          <p:nvPr>
            <p:ph type="body" sz="quarter" idx="19"/>
          </p:nvPr>
        </p:nvSpPr>
        <p:spPr>
          <a:xfrm>
            <a:off x="904856" y="1630549"/>
            <a:ext cx="10184428" cy="4400558"/>
          </a:xfrm>
        </p:spPr>
        <p:txBody>
          <a:bodyPr/>
          <a:lstStyle/>
          <a:p>
            <a:pPr marL="342900" indent="-342900">
              <a:lnSpc>
                <a:spcPct val="107000"/>
              </a:lnSpc>
              <a:spcAft>
                <a:spcPts val="800"/>
              </a:spcAft>
              <a:buFont typeface="Arial" panose="020B0604020202020204" pitchFamily="34" charset="0"/>
              <a:buChar char="•"/>
            </a:pPr>
            <a:r>
              <a:rPr lang="en-GB" sz="2400" kern="100" dirty="0">
                <a:effectLst/>
                <a:latin typeface="Calibri" panose="020F0502020204030204" pitchFamily="34" charset="0"/>
                <a:ea typeface="Calibri" panose="020F0502020204030204" pitchFamily="34" charset="0"/>
                <a:cs typeface="Times New Roman" panose="02020603050405020304" pitchFamily="18" charset="0"/>
              </a:rPr>
              <a:t>Also known as </a:t>
            </a:r>
            <a:r>
              <a:rPr lang="en-GB" sz="2400" b="1" kern="100" dirty="0">
                <a:effectLst/>
                <a:latin typeface="Calibri" panose="020F0502020204030204" pitchFamily="34" charset="0"/>
                <a:ea typeface="Calibri" panose="020F0502020204030204" pitchFamily="34" charset="0"/>
                <a:cs typeface="Times New Roman" panose="02020603050405020304" pitchFamily="18" charset="0"/>
              </a:rPr>
              <a:t>distributed ledger technology </a:t>
            </a:r>
            <a:r>
              <a:rPr lang="en-GB" sz="2400" kern="100" dirty="0">
                <a:effectLst/>
                <a:latin typeface="Calibri" panose="020F0502020204030204" pitchFamily="34" charset="0"/>
                <a:ea typeface="Calibri" panose="020F0502020204030204" pitchFamily="34" charset="0"/>
                <a:cs typeface="Times New Roman" panose="02020603050405020304" pitchFamily="18" charset="0"/>
              </a:rPr>
              <a:t>(DLT), the blockchain is a record that anyone can add to, that nobody can change, and that isn't controlled by any one person or entity. The core concept is a public ledger with copies spread out among multiple locations called nodes, which usually refer to individual computers with copies of the ledger. </a:t>
            </a:r>
            <a:endParaRPr lang="sk-SK"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GB" sz="2400" kern="100" dirty="0">
                <a:effectLst/>
                <a:latin typeface="Calibri" panose="020F0502020204030204" pitchFamily="34" charset="0"/>
                <a:ea typeface="Calibri" panose="020F0502020204030204" pitchFamily="34" charset="0"/>
                <a:cs typeface="Times New Roman" panose="02020603050405020304" pitchFamily="18" charset="0"/>
              </a:rPr>
              <a:t>In other words, a blockchain is a distributed database shared among a computer network's nodes.</a:t>
            </a:r>
            <a:endParaRPr lang="cs-CZ"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ounded Rectangle 7"/>
          <p:cNvSpPr/>
          <p:nvPr/>
        </p:nvSpPr>
        <p:spPr>
          <a:xfrm>
            <a:off x="6903720" y="164592"/>
            <a:ext cx="4572000" cy="310896"/>
          </a:xfrm>
          <a:prstGeom prst="roundRect">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OPTIONAL / ADVANCED TRACK</a:t>
            </a:r>
          </a:p>
        </p:txBody>
      </p:sp>
    </p:spTree>
    <p:extLst>
      <p:ext uri="{BB962C8B-B14F-4D97-AF65-F5344CB8AC3E}">
        <p14:creationId xmlns:p14="http://schemas.microsoft.com/office/powerpoint/2010/main" val="2349652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E2B1C-66F6-1F55-1781-AE428E4E41E2}"/>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4DEFDF25-2D6E-822B-625C-B1A540E4E1ED}"/>
              </a:ext>
            </a:extLst>
          </p:cNvPr>
          <p:cNvSpPr>
            <a:spLocks noGrp="1"/>
          </p:cNvSpPr>
          <p:nvPr>
            <p:ph type="body" sz="quarter" idx="16"/>
          </p:nvPr>
        </p:nvSpPr>
        <p:spPr/>
        <p:txBody>
          <a:bodyPr/>
          <a:lstStyle/>
          <a:p>
            <a:r>
              <a:rPr lang="en-GB" sz="3600" dirty="0"/>
              <a:t>What is Blockchain Technology?</a:t>
            </a:r>
            <a:endParaRPr lang="en-US" sz="3600" dirty="0"/>
          </a:p>
        </p:txBody>
      </p:sp>
      <p:sp>
        <p:nvSpPr>
          <p:cNvPr id="7" name="Textplatzhalter 2">
            <a:extLst>
              <a:ext uri="{FF2B5EF4-FFF2-40B4-BE49-F238E27FC236}">
                <a16:creationId xmlns:a16="http://schemas.microsoft.com/office/drawing/2014/main" id="{D79149FE-4750-DB8A-0F2E-DC6051E6B940}"/>
              </a:ext>
            </a:extLst>
          </p:cNvPr>
          <p:cNvSpPr>
            <a:spLocks noGrp="1"/>
          </p:cNvSpPr>
          <p:nvPr>
            <p:ph type="body" sz="quarter" idx="19"/>
          </p:nvPr>
        </p:nvSpPr>
        <p:spPr>
          <a:xfrm>
            <a:off x="727023" y="1630549"/>
            <a:ext cx="10628025" cy="4400558"/>
          </a:xfrm>
        </p:spPr>
        <p:txBody>
          <a:bodyPr/>
          <a:lstStyle/>
          <a:p>
            <a:pPr marL="342900" indent="-342900">
              <a:lnSpc>
                <a:spcPct val="100000"/>
              </a:lnSpc>
              <a:buFont typeface="Arial" panose="020B0604020202020204" pitchFamily="34" charset="0"/>
              <a:buChar char="•"/>
            </a:pPr>
            <a:r>
              <a:rPr lang="en-GB" sz="2800" dirty="0"/>
              <a:t>Very often referred as decentralised:</a:t>
            </a:r>
          </a:p>
          <a:p>
            <a:pPr marL="800100" lvl="7" indent="-342900">
              <a:lnSpc>
                <a:spcPct val="100000"/>
              </a:lnSpc>
              <a:spcBef>
                <a:spcPts val="0"/>
              </a:spcBef>
            </a:pPr>
            <a:r>
              <a:rPr lang="en-GB" sz="2800" dirty="0">
                <a:solidFill>
                  <a:srgbClr val="0D1C48"/>
                </a:solidFill>
              </a:rPr>
              <a:t>no one person or entity has </a:t>
            </a:r>
            <a:r>
              <a:rPr lang="en-GB" sz="2800" b="1" dirty="0">
                <a:solidFill>
                  <a:srgbClr val="0D1C48"/>
                </a:solidFill>
              </a:rPr>
              <a:t>control </a:t>
            </a:r>
            <a:r>
              <a:rPr lang="en-GB" sz="2800" dirty="0">
                <a:solidFill>
                  <a:srgbClr val="0D1C48"/>
                </a:solidFill>
              </a:rPr>
              <a:t>of the information kept in the record</a:t>
            </a:r>
          </a:p>
          <a:p>
            <a:pPr marL="800100" lvl="7" indent="-342900">
              <a:lnSpc>
                <a:spcPct val="100000"/>
              </a:lnSpc>
              <a:spcBef>
                <a:spcPts val="0"/>
              </a:spcBef>
            </a:pPr>
            <a:r>
              <a:rPr lang="en-GB" sz="2800" dirty="0">
                <a:solidFill>
                  <a:srgbClr val="0D1C48"/>
                </a:solidFill>
              </a:rPr>
              <a:t>it’s distributed among the </a:t>
            </a:r>
            <a:r>
              <a:rPr lang="en-GB" sz="2800" b="1" dirty="0">
                <a:solidFill>
                  <a:srgbClr val="0D1C48"/>
                </a:solidFill>
              </a:rPr>
              <a:t>many nodes </a:t>
            </a:r>
            <a:r>
              <a:rPr lang="en-GB" sz="2800" dirty="0">
                <a:solidFill>
                  <a:srgbClr val="0D1C48"/>
                </a:solidFill>
              </a:rPr>
              <a:t>that make up the network</a:t>
            </a:r>
          </a:p>
          <a:p>
            <a:pPr marL="800100" lvl="7" indent="-342900">
              <a:lnSpc>
                <a:spcPct val="100000"/>
              </a:lnSpc>
              <a:spcBef>
                <a:spcPts val="0"/>
              </a:spcBef>
            </a:pPr>
            <a:r>
              <a:rPr lang="en-GB" sz="2800" dirty="0">
                <a:solidFill>
                  <a:srgbClr val="0D1C48"/>
                </a:solidFill>
              </a:rPr>
              <a:t>to change the record, those </a:t>
            </a:r>
            <a:r>
              <a:rPr lang="en-GB" sz="2800" b="1" dirty="0">
                <a:solidFill>
                  <a:srgbClr val="0D1C48"/>
                </a:solidFill>
              </a:rPr>
              <a:t>changes must first be verified </a:t>
            </a:r>
            <a:r>
              <a:rPr lang="en-GB" sz="2800" dirty="0">
                <a:solidFill>
                  <a:srgbClr val="0D1C48"/>
                </a:solidFill>
              </a:rPr>
              <a:t>by everyone on the network</a:t>
            </a:r>
          </a:p>
          <a:p>
            <a:pPr marL="800100" lvl="7" indent="-342900">
              <a:lnSpc>
                <a:spcPct val="100000"/>
              </a:lnSpc>
              <a:spcBef>
                <a:spcPts val="0"/>
              </a:spcBef>
            </a:pPr>
            <a:r>
              <a:rPr lang="en-GB" sz="2800" dirty="0">
                <a:solidFill>
                  <a:srgbClr val="0D1C48"/>
                </a:solidFill>
              </a:rPr>
              <a:t>as long as all copies of the record match, the system knows it can update the information</a:t>
            </a:r>
          </a:p>
          <a:p>
            <a:pPr marL="800100" lvl="7" indent="-342900">
              <a:lnSpc>
                <a:spcPct val="100000"/>
              </a:lnSpc>
              <a:spcBef>
                <a:spcPts val="0"/>
              </a:spcBef>
            </a:pPr>
            <a:r>
              <a:rPr lang="en-GB" sz="2800" dirty="0">
                <a:solidFill>
                  <a:srgbClr val="0D1C48"/>
                </a:solidFill>
              </a:rPr>
              <a:t>this increases the difficulty of changing anything stored within the blockchain while building trust in the information that’s recorded</a:t>
            </a:r>
            <a:endParaRPr lang="sk-SK" sz="2800" dirty="0">
              <a:solidFill>
                <a:srgbClr val="0D1C48"/>
              </a:solidFill>
            </a:endParaRPr>
          </a:p>
        </p:txBody>
      </p:sp>
      <p:sp>
        <p:nvSpPr>
          <p:cNvPr id="8" name="Rounded Rectangle 7"/>
          <p:cNvSpPr/>
          <p:nvPr/>
        </p:nvSpPr>
        <p:spPr>
          <a:xfrm>
            <a:off x="6903720" y="164592"/>
            <a:ext cx="4572000" cy="310896"/>
          </a:xfrm>
          <a:prstGeom prst="roundRect">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OPTIONAL / ADVANCED TRACK</a:t>
            </a:r>
          </a:p>
        </p:txBody>
      </p:sp>
    </p:spTree>
    <p:extLst>
      <p:ext uri="{BB962C8B-B14F-4D97-AF65-F5344CB8AC3E}">
        <p14:creationId xmlns:p14="http://schemas.microsoft.com/office/powerpoint/2010/main" val="592677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5E5C5-21CF-B671-2B05-B0BF9A364877}"/>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96916C6C-475A-CC57-9AFF-33FD2F5FC535}"/>
              </a:ext>
            </a:extLst>
          </p:cNvPr>
          <p:cNvSpPr>
            <a:spLocks noGrp="1"/>
          </p:cNvSpPr>
          <p:nvPr>
            <p:ph type="body" sz="quarter" idx="16"/>
          </p:nvPr>
        </p:nvSpPr>
        <p:spPr/>
        <p:txBody>
          <a:bodyPr/>
          <a:lstStyle/>
          <a:p>
            <a:r>
              <a:rPr lang="en-GB" sz="3600" dirty="0"/>
              <a:t>What is Blockchain Technology?</a:t>
            </a:r>
            <a:endParaRPr lang="en-US" sz="3600" dirty="0"/>
          </a:p>
        </p:txBody>
      </p:sp>
      <p:sp>
        <p:nvSpPr>
          <p:cNvPr id="7" name="Textplatzhalter 2">
            <a:extLst>
              <a:ext uri="{FF2B5EF4-FFF2-40B4-BE49-F238E27FC236}">
                <a16:creationId xmlns:a16="http://schemas.microsoft.com/office/drawing/2014/main" id="{25C6E766-CDF0-C199-AC8A-CAE104CA9047}"/>
              </a:ext>
            </a:extLst>
          </p:cNvPr>
          <p:cNvSpPr>
            <a:spLocks noGrp="1"/>
          </p:cNvSpPr>
          <p:nvPr>
            <p:ph type="body" sz="quarter" idx="19"/>
          </p:nvPr>
        </p:nvSpPr>
        <p:spPr>
          <a:xfrm>
            <a:off x="727023" y="1630549"/>
            <a:ext cx="10628025" cy="4400558"/>
          </a:xfrm>
        </p:spPr>
        <p:txBody>
          <a:bodyPr/>
          <a:lstStyle/>
          <a:p>
            <a:pPr marL="285750" indent="-285750">
              <a:lnSpc>
                <a:spcPct val="107000"/>
              </a:lnSpc>
              <a:spcAft>
                <a:spcPts val="800"/>
              </a:spcAft>
              <a:buFont typeface="Arial" panose="020B0604020202020204" pitchFamily="34" charset="0"/>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Blockchain’s decentralised nature also means there’s no </a:t>
            </a:r>
            <a:r>
              <a:rPr lang="en-GB" sz="2800" b="1" kern="100" dirty="0">
                <a:effectLst/>
                <a:latin typeface="Calibri" panose="020F0502020204030204" pitchFamily="34" charset="0"/>
                <a:ea typeface="Calibri" panose="020F0502020204030204" pitchFamily="34" charset="0"/>
                <a:cs typeface="Times New Roman" panose="02020603050405020304" pitchFamily="18" charset="0"/>
              </a:rPr>
              <a:t>single point of failure </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that could take down the entire database</a:t>
            </a:r>
          </a:p>
          <a:p>
            <a:pPr marL="285750" indent="-285750">
              <a:lnSpc>
                <a:spcPct val="107000"/>
              </a:lnSpc>
              <a:spcAft>
                <a:spcPts val="800"/>
              </a:spcAft>
              <a:buFont typeface="Arial" panose="020B0604020202020204" pitchFamily="34" charset="0"/>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A company that stores all its clients’ information on a server farm in one building could lose that data if the building were destroyed. </a:t>
            </a:r>
          </a:p>
          <a:p>
            <a:pPr marL="285750" indent="-285750">
              <a:lnSpc>
                <a:spcPct val="107000"/>
              </a:lnSpc>
              <a:spcAft>
                <a:spcPts val="800"/>
              </a:spcAft>
              <a:buFont typeface="Arial" panose="020B0604020202020204" pitchFamily="34" charset="0"/>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Because a copy of the blockchain exists on every computer on the network at the same time, it can keep working if one or even multiple nodes go offline.</a:t>
            </a:r>
            <a:endParaRPr lang="sk-SK"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ounded Rectangle 7"/>
          <p:cNvSpPr/>
          <p:nvPr/>
        </p:nvSpPr>
        <p:spPr>
          <a:xfrm>
            <a:off x="6903720" y="164592"/>
            <a:ext cx="4572000" cy="310896"/>
          </a:xfrm>
          <a:prstGeom prst="roundRect">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OPTIONAL / ADVANCED TRACK</a:t>
            </a:r>
          </a:p>
        </p:txBody>
      </p:sp>
    </p:spTree>
    <p:extLst>
      <p:ext uri="{BB962C8B-B14F-4D97-AF65-F5344CB8AC3E}">
        <p14:creationId xmlns:p14="http://schemas.microsoft.com/office/powerpoint/2010/main" val="3812508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3EE17-E2EB-30F6-0435-ED8DADBE15AE}"/>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C5F06906-7BDC-27A2-2FA2-53A51B7A9894}"/>
              </a:ext>
            </a:extLst>
          </p:cNvPr>
          <p:cNvSpPr>
            <a:spLocks noGrp="1"/>
          </p:cNvSpPr>
          <p:nvPr>
            <p:ph type="body" sz="quarter" idx="16"/>
          </p:nvPr>
        </p:nvSpPr>
        <p:spPr/>
        <p:txBody>
          <a:bodyPr/>
          <a:lstStyle/>
          <a:p>
            <a:r>
              <a:rPr lang="en-GB" dirty="0">
                <a:sym typeface="Calibri"/>
              </a:rPr>
              <a:t>Blockchain and Agri-food Digitalisation</a:t>
            </a:r>
          </a:p>
        </p:txBody>
      </p:sp>
      <p:sp>
        <p:nvSpPr>
          <p:cNvPr id="7" name="Textplatzhalter 2">
            <a:extLst>
              <a:ext uri="{FF2B5EF4-FFF2-40B4-BE49-F238E27FC236}">
                <a16:creationId xmlns:a16="http://schemas.microsoft.com/office/drawing/2014/main" id="{C941EF9D-5E0D-5FA1-773B-36F81D09AB4D}"/>
              </a:ext>
            </a:extLst>
          </p:cNvPr>
          <p:cNvSpPr>
            <a:spLocks noGrp="1"/>
          </p:cNvSpPr>
          <p:nvPr>
            <p:ph type="body" sz="quarter" idx="19"/>
          </p:nvPr>
        </p:nvSpPr>
        <p:spPr>
          <a:xfrm>
            <a:off x="904856" y="1630549"/>
            <a:ext cx="10184428" cy="2326854"/>
          </a:xfrm>
        </p:spPr>
        <p:txBody>
          <a:bodyPr/>
          <a:lstStyle/>
          <a:p>
            <a:pPr marL="285750" indent="-285750">
              <a:lnSpc>
                <a:spcPct val="107000"/>
              </a:lnSpc>
              <a:spcAft>
                <a:spcPts val="800"/>
              </a:spcAft>
              <a:buFont typeface="Arial" panose="020B0604020202020204" pitchFamily="34" charset="0"/>
              <a:buChar char="•"/>
            </a:pPr>
            <a:r>
              <a:rPr lang="en-GB" kern="100" dirty="0">
                <a:latin typeface="Calibri" panose="020F0502020204030204" pitchFamily="34" charset="0"/>
                <a:ea typeface="Calibri" panose="020F0502020204030204" pitchFamily="34" charset="0"/>
                <a:cs typeface="Times New Roman" panose="02020603050405020304" pitchFamily="18" charset="0"/>
              </a:rPr>
              <a:t>B</a:t>
            </a:r>
            <a:r>
              <a:rPr lang="en-GB" kern="100" dirty="0">
                <a:effectLst/>
                <a:latin typeface="Calibri" panose="020F0502020204030204" pitchFamily="34" charset="0"/>
                <a:ea typeface="Calibri" panose="020F0502020204030204" pitchFamily="34" charset="0"/>
                <a:cs typeface="Times New Roman" panose="02020603050405020304" pitchFamily="18" charset="0"/>
              </a:rPr>
              <a:t>est known for their crucial role in cryptocurrency systems for maintaining a secure and decentralised record of transactions</a:t>
            </a:r>
          </a:p>
          <a:p>
            <a:pPr marL="285750" indent="-285750">
              <a:lnSpc>
                <a:spcPct val="107000"/>
              </a:lnSpc>
              <a:spcAft>
                <a:spcPts val="800"/>
              </a:spcAft>
              <a:buFont typeface="Arial" panose="020B0604020202020204" pitchFamily="34" charset="0"/>
              <a:buChar char="•"/>
            </a:pPr>
            <a:r>
              <a:rPr lang="en-GB" b="1" kern="100" dirty="0">
                <a:effectLst/>
                <a:latin typeface="Calibri" panose="020F0502020204030204" pitchFamily="34" charset="0"/>
                <a:ea typeface="Calibri" panose="020F0502020204030204" pitchFamily="34" charset="0"/>
                <a:cs typeface="Times New Roman" panose="02020603050405020304" pitchFamily="18" charset="0"/>
              </a:rPr>
              <a:t>Not limited to cryptocurrency </a:t>
            </a:r>
            <a:r>
              <a:rPr lang="en-GB" kern="100" dirty="0">
                <a:effectLst/>
                <a:latin typeface="Calibri" panose="020F0502020204030204" pitchFamily="34" charset="0"/>
                <a:ea typeface="Calibri" panose="020F0502020204030204" pitchFamily="34" charset="0"/>
                <a:cs typeface="Times New Roman" panose="02020603050405020304" pitchFamily="18" charset="0"/>
              </a:rPr>
              <a:t>uses</a:t>
            </a:r>
          </a:p>
          <a:p>
            <a:pPr marL="285750" indent="-285750">
              <a:lnSpc>
                <a:spcPct val="107000"/>
              </a:lnSpc>
              <a:spcAft>
                <a:spcPts val="800"/>
              </a:spcAft>
              <a:buFont typeface="Arial" panose="020B0604020202020204" pitchFamily="34" charset="0"/>
              <a:buChar char="•"/>
            </a:pPr>
            <a:r>
              <a:rPr lang="en-GB" kern="100" dirty="0">
                <a:effectLst/>
                <a:latin typeface="Calibri" panose="020F0502020204030204" pitchFamily="34" charset="0"/>
                <a:ea typeface="Calibri" panose="020F0502020204030204" pitchFamily="34" charset="0"/>
                <a:cs typeface="Times New Roman" panose="02020603050405020304" pitchFamily="18" charset="0"/>
              </a:rPr>
              <a:t>Blockchains can be used to make data in any industry immutable—the term used to describe the inability to be altered.</a:t>
            </a:r>
            <a:endParaRPr lang="sk-SK"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Obrázok 3">
            <a:extLst>
              <a:ext uri="{FF2B5EF4-FFF2-40B4-BE49-F238E27FC236}">
                <a16:creationId xmlns:a16="http://schemas.microsoft.com/office/drawing/2014/main" id="{20DFF9C3-E13B-329E-08D9-1FCD5A7FA93F}"/>
              </a:ext>
            </a:extLst>
          </p:cNvPr>
          <p:cNvPicPr>
            <a:picLocks noChangeAspect="1"/>
          </p:cNvPicPr>
          <p:nvPr/>
        </p:nvPicPr>
        <p:blipFill>
          <a:blip r:embed="rId3"/>
          <a:stretch>
            <a:fillRect/>
          </a:stretch>
        </p:blipFill>
        <p:spPr>
          <a:xfrm>
            <a:off x="2547078" y="3957403"/>
            <a:ext cx="7097843" cy="2381212"/>
          </a:xfrm>
          <a:prstGeom prst="rect">
            <a:avLst/>
          </a:prstGeom>
        </p:spPr>
      </p:pic>
      <p:sp>
        <p:nvSpPr>
          <p:cNvPr id="8" name="Rounded Rectangle 7"/>
          <p:cNvSpPr/>
          <p:nvPr/>
        </p:nvSpPr>
        <p:spPr>
          <a:xfrm>
            <a:off x="6903720" y="164592"/>
            <a:ext cx="4572000" cy="310896"/>
          </a:xfrm>
          <a:prstGeom prst="roundRect">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OPTIONAL / ADVANCED TRACK</a:t>
            </a:r>
          </a:p>
        </p:txBody>
      </p:sp>
    </p:spTree>
    <p:extLst>
      <p:ext uri="{BB962C8B-B14F-4D97-AF65-F5344CB8AC3E}">
        <p14:creationId xmlns:p14="http://schemas.microsoft.com/office/powerpoint/2010/main" val="3901754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0AC9A-8365-B502-3A85-CED9B7614CB5}"/>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440F7254-2541-CBC3-0E3B-13FEB8EC217F}"/>
              </a:ext>
            </a:extLst>
          </p:cNvPr>
          <p:cNvSpPr>
            <a:spLocks noGrp="1"/>
          </p:cNvSpPr>
          <p:nvPr>
            <p:ph type="body" sz="quarter" idx="16"/>
          </p:nvPr>
        </p:nvSpPr>
        <p:spPr/>
        <p:txBody>
          <a:bodyPr/>
          <a:lstStyle/>
          <a:p>
            <a:r>
              <a:rPr lang="en-GB" dirty="0">
                <a:sym typeface="Calibri"/>
              </a:rPr>
              <a:t>Blockchain and Agri-food Digitalisation</a:t>
            </a:r>
          </a:p>
        </p:txBody>
      </p:sp>
      <p:graphicFrame>
        <p:nvGraphicFramePr>
          <p:cNvPr id="8" name="Diagram 7">
            <a:extLst>
              <a:ext uri="{FF2B5EF4-FFF2-40B4-BE49-F238E27FC236}">
                <a16:creationId xmlns:a16="http://schemas.microsoft.com/office/drawing/2014/main" id="{FB555B3A-8AB2-3C62-2236-473E89D58595}"/>
              </a:ext>
            </a:extLst>
          </p:cNvPr>
          <p:cNvGraphicFramePr/>
          <p:nvPr>
            <p:extLst>
              <p:ext uri="{D42A27DB-BD31-4B8C-83A1-F6EECF244321}">
                <p14:modId xmlns:p14="http://schemas.microsoft.com/office/powerpoint/2010/main" val="3648617757"/>
              </p:ext>
            </p:extLst>
          </p:nvPr>
        </p:nvGraphicFramePr>
        <p:xfrm>
          <a:off x="3965732"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ounded Rectangle 8"/>
          <p:cNvSpPr/>
          <p:nvPr/>
        </p:nvSpPr>
        <p:spPr>
          <a:xfrm>
            <a:off x="6903720" y="164592"/>
            <a:ext cx="4572000" cy="310896"/>
          </a:xfrm>
          <a:prstGeom prst="roundRect">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OPTIONAL / ADVANCED TRACK</a:t>
            </a:r>
          </a:p>
        </p:txBody>
      </p:sp>
    </p:spTree>
    <p:extLst>
      <p:ext uri="{BB962C8B-B14F-4D97-AF65-F5344CB8AC3E}">
        <p14:creationId xmlns:p14="http://schemas.microsoft.com/office/powerpoint/2010/main" val="3526971391"/>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text 3">
            <a:extLst>
              <a:ext uri="{FF2B5EF4-FFF2-40B4-BE49-F238E27FC236}">
                <a16:creationId xmlns:a16="http://schemas.microsoft.com/office/drawing/2014/main" id="{D70C5C20-706C-AD34-9916-B4D0233C6D9A}"/>
              </a:ext>
            </a:extLst>
          </p:cNvPr>
          <p:cNvSpPr>
            <a:spLocks noGrp="1"/>
          </p:cNvSpPr>
          <p:nvPr>
            <p:ph type="body" sz="quarter" idx="16"/>
          </p:nvPr>
        </p:nvSpPr>
        <p:spPr/>
        <p:txBody>
          <a:bodyPr/>
          <a:lstStyle/>
          <a:p>
            <a:r>
              <a:rPr lang="en-GB" dirty="0">
                <a:sym typeface="Calibri"/>
              </a:rPr>
              <a:t>Blockchain and Agri-food Digitalisation</a:t>
            </a:r>
          </a:p>
        </p:txBody>
      </p:sp>
      <p:pic>
        <p:nvPicPr>
          <p:cNvPr id="6" name="Google Shape;268;p11">
            <a:extLst>
              <a:ext uri="{FF2B5EF4-FFF2-40B4-BE49-F238E27FC236}">
                <a16:creationId xmlns:a16="http://schemas.microsoft.com/office/drawing/2014/main" id="{1D8749BA-EC16-B807-1BAE-F5DE63E2492C}"/>
              </a:ext>
            </a:extLst>
          </p:cNvPr>
          <p:cNvPicPr preferRelativeResize="0"/>
          <p:nvPr/>
        </p:nvPicPr>
        <p:blipFill>
          <a:blip r:embed="rId2">
            <a:alphaModFix/>
          </a:blip>
          <a:stretch>
            <a:fillRect/>
          </a:stretch>
        </p:blipFill>
        <p:spPr>
          <a:xfrm>
            <a:off x="1422493" y="2064438"/>
            <a:ext cx="9420392" cy="4793562"/>
          </a:xfrm>
          <a:prstGeom prst="rect">
            <a:avLst/>
          </a:prstGeom>
          <a:noFill/>
          <a:ln>
            <a:noFill/>
          </a:ln>
        </p:spPr>
      </p:pic>
      <p:sp>
        <p:nvSpPr>
          <p:cNvPr id="7" name="Rounded Rectangle 6"/>
          <p:cNvSpPr/>
          <p:nvPr/>
        </p:nvSpPr>
        <p:spPr>
          <a:xfrm>
            <a:off x="6903720" y="164592"/>
            <a:ext cx="4572000" cy="310896"/>
          </a:xfrm>
          <a:prstGeom prst="roundRect">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OPTIONAL / ADVANCED TRACK</a:t>
            </a:r>
          </a:p>
        </p:txBody>
      </p:sp>
    </p:spTree>
    <p:extLst>
      <p:ext uri="{BB962C8B-B14F-4D97-AF65-F5344CB8AC3E}">
        <p14:creationId xmlns:p14="http://schemas.microsoft.com/office/powerpoint/2010/main" val="1575953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79CDC5FE-6A48-A5B2-578F-9FF5ECD6522A}"/>
              </a:ext>
            </a:extLst>
          </p:cNvPr>
          <p:cNvSpPr>
            <a:spLocks noGrp="1"/>
          </p:cNvSpPr>
          <p:nvPr>
            <p:ph type="body" sz="quarter" idx="16"/>
          </p:nvPr>
        </p:nvSpPr>
        <p:spPr/>
        <p:txBody>
          <a:bodyPr/>
          <a:lstStyle/>
          <a:p>
            <a:r>
              <a:rPr lang="en-GB" dirty="0">
                <a:sym typeface="Calibri"/>
              </a:rPr>
              <a:t>Blockchain and Agri-food Digitalisation</a:t>
            </a:r>
          </a:p>
        </p:txBody>
      </p:sp>
      <p:sp>
        <p:nvSpPr>
          <p:cNvPr id="3" name="Zástupný text 2">
            <a:extLst>
              <a:ext uri="{FF2B5EF4-FFF2-40B4-BE49-F238E27FC236}">
                <a16:creationId xmlns:a16="http://schemas.microsoft.com/office/drawing/2014/main" id="{6955C8BD-9981-E3AD-308E-793D9FF51026}"/>
              </a:ext>
            </a:extLst>
          </p:cNvPr>
          <p:cNvSpPr>
            <a:spLocks noGrp="1"/>
          </p:cNvSpPr>
          <p:nvPr>
            <p:ph type="body" sz="quarter" idx="19"/>
          </p:nvPr>
        </p:nvSpPr>
        <p:spPr/>
        <p:txBody>
          <a:bodyPr/>
          <a:lstStyle/>
          <a:p>
            <a:pPr marL="285750" indent="-285750">
              <a:lnSpc>
                <a:spcPct val="107000"/>
              </a:lnSpc>
              <a:spcAft>
                <a:spcPts val="800"/>
              </a:spcAft>
              <a:buClr>
                <a:srgbClr val="0D1C48"/>
              </a:buClr>
              <a:buSzPts val="2200"/>
              <a:buFont typeface="Arial" panose="020B0604020202020204" pitchFamily="34" charset="0"/>
              <a:buChar char="•"/>
            </a:pPr>
            <a:r>
              <a:rPr lang="en-US" kern="100" dirty="0">
                <a:latin typeface="Calibri" panose="020F0502020204030204" pitchFamily="34" charset="0"/>
                <a:cs typeface="Times New Roman" panose="02020603050405020304" pitchFamily="18" charset="0"/>
                <a:sym typeface="Calibri"/>
              </a:rPr>
              <a:t>Advantages of a Blockchain-supported agrifood supply chain:</a:t>
            </a:r>
          </a:p>
          <a:p>
            <a:pPr marL="742950" lvl="1" indent="-285750">
              <a:lnSpc>
                <a:spcPct val="100000"/>
              </a:lnSpc>
              <a:spcBef>
                <a:spcPts val="0"/>
              </a:spcBef>
              <a:buClr>
                <a:srgbClr val="0D1C48"/>
              </a:buClr>
              <a:buSzPts val="2200"/>
              <a:buFont typeface="Arial" panose="020B0604020202020204" pitchFamily="34" charset="0"/>
              <a:buChar char="•"/>
            </a:pPr>
            <a:r>
              <a:rPr lang="en-US" sz="2400" b="1" kern="100" spc="0" dirty="0">
                <a:solidFill>
                  <a:srgbClr val="0D1C48"/>
                </a:solidFill>
                <a:latin typeface="Calibri" panose="020F0502020204030204" pitchFamily="34" charset="0"/>
                <a:cs typeface="Times New Roman" panose="02020603050405020304" pitchFamily="18" charset="0"/>
                <a:sym typeface="Calibri"/>
              </a:rPr>
              <a:t>Quicker, more accurate flow </a:t>
            </a:r>
            <a:r>
              <a:rPr lang="en-US" sz="2400" kern="100" spc="0" dirty="0">
                <a:solidFill>
                  <a:srgbClr val="0D1C48"/>
                </a:solidFill>
                <a:latin typeface="Calibri" panose="020F0502020204030204" pitchFamily="34" charset="0"/>
                <a:cs typeface="Times New Roman" panose="02020603050405020304" pitchFamily="18" charset="0"/>
                <a:sym typeface="Calibri"/>
              </a:rPr>
              <a:t>of information between supply chain stakeholders</a:t>
            </a:r>
          </a:p>
          <a:p>
            <a:pPr marL="742950" lvl="1" indent="-285750">
              <a:lnSpc>
                <a:spcPct val="100000"/>
              </a:lnSpc>
              <a:spcBef>
                <a:spcPts val="0"/>
              </a:spcBef>
              <a:buClr>
                <a:srgbClr val="0D1C48"/>
              </a:buClr>
              <a:buSzPts val="2200"/>
              <a:buFont typeface="Arial" panose="020B0604020202020204" pitchFamily="34" charset="0"/>
              <a:buChar char="•"/>
            </a:pPr>
            <a:r>
              <a:rPr lang="en-US" sz="2400" kern="100" spc="0" dirty="0">
                <a:solidFill>
                  <a:srgbClr val="0D1C48"/>
                </a:solidFill>
                <a:latin typeface="Calibri" panose="020F0502020204030204" pitchFamily="34" charset="0"/>
                <a:cs typeface="Times New Roman" panose="02020603050405020304" pitchFamily="18" charset="0"/>
                <a:sym typeface="Calibri"/>
              </a:rPr>
              <a:t>Disintermediation - a distributed, </a:t>
            </a:r>
            <a:r>
              <a:rPr lang="en-US" sz="2400" kern="100" spc="0" dirty="0" err="1">
                <a:solidFill>
                  <a:srgbClr val="0D1C48"/>
                </a:solidFill>
                <a:latin typeface="Calibri" panose="020F0502020204030204" pitchFamily="34" charset="0"/>
                <a:cs typeface="Times New Roman" panose="02020603050405020304" pitchFamily="18" charset="0"/>
                <a:sym typeface="Calibri"/>
              </a:rPr>
              <a:t>decentralised</a:t>
            </a:r>
            <a:r>
              <a:rPr lang="en-US" sz="2400" kern="100" spc="0" dirty="0">
                <a:solidFill>
                  <a:srgbClr val="0D1C48"/>
                </a:solidFill>
                <a:latin typeface="Calibri" panose="020F0502020204030204" pitchFamily="34" charset="0"/>
                <a:cs typeface="Times New Roman" panose="02020603050405020304" pitchFamily="18" charset="0"/>
                <a:sym typeface="Calibri"/>
              </a:rPr>
              <a:t> ledger where information is verified by all stakeholders removes the need for third-party intermediaries to perform this task, thus cutting out the ‘middleman’</a:t>
            </a:r>
          </a:p>
          <a:p>
            <a:pPr marL="742950" lvl="1" indent="-285750">
              <a:lnSpc>
                <a:spcPct val="100000"/>
              </a:lnSpc>
              <a:spcBef>
                <a:spcPts val="0"/>
              </a:spcBef>
              <a:buClr>
                <a:srgbClr val="0D1C48"/>
              </a:buClr>
              <a:buSzPts val="2200"/>
              <a:buFont typeface="Arial" panose="020B0604020202020204" pitchFamily="34" charset="0"/>
              <a:buChar char="•"/>
            </a:pPr>
            <a:r>
              <a:rPr lang="en-US" sz="2400" b="1" kern="100" spc="0" dirty="0">
                <a:solidFill>
                  <a:srgbClr val="0D1C48"/>
                </a:solidFill>
                <a:latin typeface="Calibri" panose="020F0502020204030204" pitchFamily="34" charset="0"/>
                <a:cs typeface="Times New Roman" panose="02020603050405020304" pitchFamily="18" charset="0"/>
                <a:sym typeface="Calibri"/>
              </a:rPr>
              <a:t>Less room for human error</a:t>
            </a:r>
            <a:r>
              <a:rPr lang="en-US" sz="2400" kern="100" spc="0" dirty="0">
                <a:solidFill>
                  <a:srgbClr val="0D1C48"/>
                </a:solidFill>
                <a:latin typeface="Calibri" panose="020F0502020204030204" pitchFamily="34" charset="0"/>
                <a:cs typeface="Times New Roman" panose="02020603050405020304" pitchFamily="18" charset="0"/>
                <a:sym typeface="Calibri"/>
              </a:rPr>
              <a:t>, data manipulation or miscommunication</a:t>
            </a:r>
          </a:p>
          <a:p>
            <a:pPr marL="742950" lvl="1" indent="-285750">
              <a:lnSpc>
                <a:spcPct val="100000"/>
              </a:lnSpc>
              <a:spcBef>
                <a:spcPts val="0"/>
              </a:spcBef>
              <a:buClr>
                <a:srgbClr val="0D1C48"/>
              </a:buClr>
              <a:buSzPts val="2200"/>
              <a:buFont typeface="Arial" panose="020B0604020202020204" pitchFamily="34" charset="0"/>
              <a:buChar char="•"/>
            </a:pPr>
            <a:r>
              <a:rPr lang="en-US" sz="2400" b="1" kern="100" spc="0" dirty="0">
                <a:solidFill>
                  <a:srgbClr val="0D1C48"/>
                </a:solidFill>
                <a:latin typeface="Calibri" panose="020F0502020204030204" pitchFamily="34" charset="0"/>
                <a:cs typeface="Times New Roman" panose="02020603050405020304" pitchFamily="18" charset="0"/>
                <a:sym typeface="Calibri"/>
              </a:rPr>
              <a:t>Increased transparency</a:t>
            </a:r>
          </a:p>
          <a:p>
            <a:pPr marL="742950" lvl="1" indent="-285750">
              <a:lnSpc>
                <a:spcPct val="100000"/>
              </a:lnSpc>
              <a:spcBef>
                <a:spcPts val="0"/>
              </a:spcBef>
              <a:buClr>
                <a:srgbClr val="0D1C48"/>
              </a:buClr>
              <a:buSzPts val="2200"/>
              <a:buFont typeface="Arial" panose="020B0604020202020204" pitchFamily="34" charset="0"/>
              <a:buChar char="•"/>
            </a:pPr>
            <a:r>
              <a:rPr lang="en-US" sz="2400" b="1" kern="100" spc="0" dirty="0">
                <a:solidFill>
                  <a:srgbClr val="0D1C48"/>
                </a:solidFill>
                <a:latin typeface="Calibri" panose="020F0502020204030204" pitchFamily="34" charset="0"/>
                <a:cs typeface="Times New Roman" panose="02020603050405020304" pitchFamily="18" charset="0"/>
                <a:sym typeface="Calibri"/>
              </a:rPr>
              <a:t>Increased efficiency</a:t>
            </a:r>
          </a:p>
          <a:p>
            <a:pPr marL="742950" lvl="1" indent="-285750">
              <a:lnSpc>
                <a:spcPct val="100000"/>
              </a:lnSpc>
              <a:spcBef>
                <a:spcPts val="0"/>
              </a:spcBef>
              <a:buClr>
                <a:srgbClr val="0D1C48"/>
              </a:buClr>
              <a:buSzPts val="2200"/>
              <a:buFont typeface="Arial" panose="020B0604020202020204" pitchFamily="34" charset="0"/>
              <a:buChar char="•"/>
            </a:pPr>
            <a:r>
              <a:rPr lang="en-US" sz="2400" kern="100" spc="0" dirty="0">
                <a:solidFill>
                  <a:srgbClr val="0D1C48"/>
                </a:solidFill>
                <a:latin typeface="Calibri" panose="020F0502020204030204" pitchFamily="34" charset="0"/>
                <a:cs typeface="Times New Roman" panose="02020603050405020304" pitchFamily="18" charset="0"/>
                <a:sym typeface="Calibri"/>
              </a:rPr>
              <a:t>Reduced costs</a:t>
            </a:r>
          </a:p>
        </p:txBody>
      </p:sp>
      <p:sp>
        <p:nvSpPr>
          <p:cNvPr id="4" name="Rounded Rectangle 3"/>
          <p:cNvSpPr/>
          <p:nvPr/>
        </p:nvSpPr>
        <p:spPr>
          <a:xfrm>
            <a:off x="6903720" y="164592"/>
            <a:ext cx="4572000" cy="310896"/>
          </a:xfrm>
          <a:prstGeom prst="roundRect">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OPTIONAL / ADVANCED TRACK</a:t>
            </a:r>
          </a:p>
        </p:txBody>
      </p:sp>
    </p:spTree>
    <p:extLst>
      <p:ext uri="{BB962C8B-B14F-4D97-AF65-F5344CB8AC3E}">
        <p14:creationId xmlns:p14="http://schemas.microsoft.com/office/powerpoint/2010/main" val="4172083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AE704-0E38-C2DC-EB3D-59D3CBDDBE7F}"/>
            </a:ext>
          </a:extLst>
        </p:cNvPr>
        <p:cNvGrpSpPr/>
        <p:nvPr/>
      </p:nvGrpSpPr>
      <p:grpSpPr>
        <a:xfrm>
          <a:off x="0" y="0"/>
          <a:ext cx="0" cy="0"/>
          <a:chOff x="0" y="0"/>
          <a:chExt cx="0" cy="0"/>
        </a:xfrm>
      </p:grpSpPr>
      <p:sp>
        <p:nvSpPr>
          <p:cNvPr id="2" name="Zástupný text 1">
            <a:extLst>
              <a:ext uri="{FF2B5EF4-FFF2-40B4-BE49-F238E27FC236}">
                <a16:creationId xmlns:a16="http://schemas.microsoft.com/office/drawing/2014/main" id="{57DD97BC-D363-8F47-442A-83DC47059528}"/>
              </a:ext>
            </a:extLst>
          </p:cNvPr>
          <p:cNvSpPr>
            <a:spLocks noGrp="1"/>
          </p:cNvSpPr>
          <p:nvPr>
            <p:ph type="body" sz="quarter" idx="16"/>
          </p:nvPr>
        </p:nvSpPr>
        <p:spPr/>
        <p:txBody>
          <a:bodyPr/>
          <a:lstStyle/>
          <a:p>
            <a:r>
              <a:rPr lang="en-GB" dirty="0">
                <a:sym typeface="Calibri"/>
              </a:rPr>
              <a:t>Blockchain and Agri-food Digitalisation</a:t>
            </a:r>
          </a:p>
        </p:txBody>
      </p:sp>
      <p:sp>
        <p:nvSpPr>
          <p:cNvPr id="3" name="Zástupný text 2">
            <a:extLst>
              <a:ext uri="{FF2B5EF4-FFF2-40B4-BE49-F238E27FC236}">
                <a16:creationId xmlns:a16="http://schemas.microsoft.com/office/drawing/2014/main" id="{AE2026FB-DBE0-7923-269C-E971AD310A20}"/>
              </a:ext>
            </a:extLst>
          </p:cNvPr>
          <p:cNvSpPr>
            <a:spLocks noGrp="1"/>
          </p:cNvSpPr>
          <p:nvPr>
            <p:ph type="body" sz="quarter" idx="19"/>
          </p:nvPr>
        </p:nvSpPr>
        <p:spPr>
          <a:xfrm>
            <a:off x="449705" y="2308485"/>
            <a:ext cx="11122702" cy="4324663"/>
          </a:xfrm>
        </p:spPr>
        <p:txBody>
          <a:bodyPr/>
          <a:lstStyle/>
          <a:p>
            <a:pPr marL="285750" indent="-285750">
              <a:lnSpc>
                <a:spcPct val="107000"/>
              </a:lnSpc>
              <a:spcAft>
                <a:spcPts val="800"/>
              </a:spcAft>
              <a:buClr>
                <a:srgbClr val="0D1C48"/>
              </a:buClr>
              <a:buSzPts val="2200"/>
              <a:buFont typeface="Arial" panose="020B0604020202020204" pitchFamily="34" charset="0"/>
              <a:buChar char="•"/>
            </a:pPr>
            <a:r>
              <a:rPr lang="en-US" b="1" kern="100" dirty="0">
                <a:latin typeface="Calibri" panose="020F0502020204030204" pitchFamily="34" charset="0"/>
                <a:cs typeface="Times New Roman" panose="02020603050405020304" pitchFamily="18" charset="0"/>
                <a:sym typeface="Calibri"/>
              </a:rPr>
              <a:t>Increased transparency </a:t>
            </a:r>
            <a:r>
              <a:rPr lang="en-US" kern="100" dirty="0">
                <a:latin typeface="Calibri" panose="020F0502020204030204" pitchFamily="34" charset="0"/>
                <a:cs typeface="Times New Roman" panose="02020603050405020304" pitchFamily="18" charset="0"/>
                <a:sym typeface="Calibri"/>
              </a:rPr>
              <a:t>and traceability thanks to Blockchain can help to reduce the chances of human error and related food waste, </a:t>
            </a:r>
            <a:r>
              <a:rPr lang="en-US" b="1" kern="100" dirty="0">
                <a:latin typeface="Calibri" panose="020F0502020204030204" pitchFamily="34" charset="0"/>
                <a:cs typeface="Times New Roman" panose="02020603050405020304" pitchFamily="18" charset="0"/>
                <a:sym typeface="Calibri"/>
              </a:rPr>
              <a:t>but it cannot eliminate all risk of contamination</a:t>
            </a:r>
          </a:p>
          <a:p>
            <a:pPr marL="285750" indent="-285750">
              <a:lnSpc>
                <a:spcPct val="107000"/>
              </a:lnSpc>
              <a:spcAft>
                <a:spcPts val="800"/>
              </a:spcAft>
              <a:buClr>
                <a:srgbClr val="0D1C48"/>
              </a:buClr>
              <a:buSzPts val="2200"/>
              <a:buFont typeface="Arial" panose="020B0604020202020204" pitchFamily="34" charset="0"/>
              <a:buChar char="•"/>
            </a:pPr>
            <a:r>
              <a:rPr lang="en-US" kern="100" dirty="0">
                <a:latin typeface="Calibri" panose="020F0502020204030204" pitchFamily="34" charset="0"/>
                <a:cs typeface="Times New Roman" panose="02020603050405020304" pitchFamily="18" charset="0"/>
                <a:sym typeface="Calibri"/>
              </a:rPr>
              <a:t>However, even in instances where Blockchain cannot prevent contamination in the supply chain, it can still </a:t>
            </a:r>
            <a:r>
              <a:rPr lang="en-US" b="1" kern="100" dirty="0">
                <a:latin typeface="Calibri" panose="020F0502020204030204" pitchFamily="34" charset="0"/>
                <a:cs typeface="Times New Roman" panose="02020603050405020304" pitchFamily="18" charset="0"/>
                <a:sym typeface="Calibri"/>
              </a:rPr>
              <a:t>help minimize the negative impact</a:t>
            </a:r>
          </a:p>
          <a:p>
            <a:pPr marL="285750" indent="-285750">
              <a:lnSpc>
                <a:spcPct val="107000"/>
              </a:lnSpc>
              <a:spcAft>
                <a:spcPts val="800"/>
              </a:spcAft>
              <a:buClr>
                <a:srgbClr val="0D1C48"/>
              </a:buClr>
              <a:buSzPts val="2200"/>
              <a:buFont typeface="Arial" panose="020B0604020202020204" pitchFamily="34" charset="0"/>
              <a:buChar char="•"/>
            </a:pPr>
            <a:r>
              <a:rPr lang="en-US" kern="100" dirty="0">
                <a:latin typeface="Calibri" panose="020F0502020204030204" pitchFamily="34" charset="0"/>
                <a:cs typeface="Times New Roman" panose="02020603050405020304" pitchFamily="18" charset="0"/>
                <a:sym typeface="Calibri"/>
              </a:rPr>
              <a:t>Detailed information about a product’s provenance and journey through the supply-chain can help retailers to </a:t>
            </a:r>
            <a:r>
              <a:rPr lang="en-US" b="1" kern="100" dirty="0">
                <a:latin typeface="Calibri" panose="020F0502020204030204" pitchFamily="34" charset="0"/>
                <a:cs typeface="Times New Roman" panose="02020603050405020304" pitchFamily="18" charset="0"/>
                <a:sym typeface="Calibri"/>
              </a:rPr>
              <a:t>identify</a:t>
            </a:r>
            <a:r>
              <a:rPr lang="en-US" kern="100" dirty="0">
                <a:latin typeface="Calibri" panose="020F0502020204030204" pitchFamily="34" charset="0"/>
                <a:cs typeface="Times New Roman" panose="02020603050405020304" pitchFamily="18" charset="0"/>
                <a:sym typeface="Calibri"/>
              </a:rPr>
              <a:t> exactly </a:t>
            </a:r>
            <a:r>
              <a:rPr lang="en-US" b="1" kern="100" dirty="0">
                <a:latin typeface="Calibri" panose="020F0502020204030204" pitchFamily="34" charset="0"/>
                <a:cs typeface="Times New Roman" panose="02020603050405020304" pitchFamily="18" charset="0"/>
                <a:sym typeface="Calibri"/>
              </a:rPr>
              <a:t>which products were contaminated</a:t>
            </a:r>
            <a:r>
              <a:rPr lang="en-US" kern="100" dirty="0">
                <a:latin typeface="Calibri" panose="020F0502020204030204" pitchFamily="34" charset="0"/>
                <a:cs typeface="Times New Roman" panose="02020603050405020304" pitchFamily="18" charset="0"/>
                <a:sym typeface="Calibri"/>
              </a:rPr>
              <a:t>, when, and where, in order to conduct a swift and targeted product recall</a:t>
            </a:r>
          </a:p>
          <a:p>
            <a:pPr marL="285750" indent="-285750">
              <a:lnSpc>
                <a:spcPct val="107000"/>
              </a:lnSpc>
              <a:spcAft>
                <a:spcPts val="800"/>
              </a:spcAft>
              <a:buClr>
                <a:srgbClr val="0D1C48"/>
              </a:buClr>
              <a:buSzPts val="2200"/>
              <a:buFont typeface="Arial" panose="020B0604020202020204" pitchFamily="34" charset="0"/>
              <a:buChar char="•"/>
            </a:pPr>
            <a:r>
              <a:rPr lang="en-US" kern="100" dirty="0">
                <a:latin typeface="Calibri" panose="020F0502020204030204" pitchFamily="34" charset="0"/>
                <a:cs typeface="Times New Roman" panose="02020603050405020304" pitchFamily="18" charset="0"/>
                <a:sym typeface="Calibri"/>
              </a:rPr>
              <a:t>By increasing supply-chain traceability, Blockchain can help improve food safety and reduce food waste</a:t>
            </a:r>
          </a:p>
        </p:txBody>
      </p:sp>
      <p:sp>
        <p:nvSpPr>
          <p:cNvPr id="4" name="Rounded Rectangle 3"/>
          <p:cNvSpPr/>
          <p:nvPr/>
        </p:nvSpPr>
        <p:spPr>
          <a:xfrm>
            <a:off x="6903720" y="164592"/>
            <a:ext cx="4572000" cy="310896"/>
          </a:xfrm>
          <a:prstGeom prst="roundRect">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lIns="73152" tIns="27432" rIns="73152" bIns="27432" rtlCol="0" anchor="ctr"/>
          <a:lstStyle/>
          <a:p>
            <a:pPr algn="ctr"/>
            <a:r>
              <a:rPr sz="1000" b="1">
                <a:solidFill>
                  <a:srgbClr val="FFFFFF"/>
                </a:solidFill>
                <a:latin typeface="Arial"/>
              </a:rPr>
              <a:t>OPTIONAL / ADVANCED TRACK</a:t>
            </a:r>
          </a:p>
        </p:txBody>
      </p:sp>
    </p:spTree>
    <p:extLst>
      <p:ext uri="{BB962C8B-B14F-4D97-AF65-F5344CB8AC3E}">
        <p14:creationId xmlns:p14="http://schemas.microsoft.com/office/powerpoint/2010/main" val="2881500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BAE0B520-E999-AE80-4EF8-40CE3C034B49}"/>
              </a:ext>
            </a:extLst>
          </p:cNvPr>
          <p:cNvPicPr>
            <a:picLocks noGrp="1" noChangeAspect="1"/>
          </p:cNvPicPr>
          <p:nvPr>
            <p:ph type="pic" sz="quarter" idx="11"/>
          </p:nvPr>
        </p:nvPicPr>
        <p:blipFill>
          <a:blip r:embed="rId3"/>
          <a:srcRect t="27854" b="27854"/>
          <a:stretch/>
        </p:blipFill>
        <p:spPr>
          <a:xfrm>
            <a:off x="0" y="2356508"/>
            <a:ext cx="12192000" cy="3600033"/>
          </a:xfrm>
        </p:spPr>
      </p:pic>
      <p:sp>
        <p:nvSpPr>
          <p:cNvPr id="2" name="Text Placeholder 1">
            <a:extLst>
              <a:ext uri="{FF2B5EF4-FFF2-40B4-BE49-F238E27FC236}">
                <a16:creationId xmlns:a16="http://schemas.microsoft.com/office/drawing/2014/main" id="{DD8D6BEE-FB04-4441-B82D-ACD42807E3F8}"/>
              </a:ext>
            </a:extLst>
          </p:cNvPr>
          <p:cNvSpPr>
            <a:spLocks noGrp="1"/>
          </p:cNvSpPr>
          <p:nvPr>
            <p:ph type="body" sz="quarter" idx="13"/>
          </p:nvPr>
        </p:nvSpPr>
        <p:spPr/>
        <p:txBody>
          <a:bodyPr/>
          <a:lstStyle/>
          <a:p>
            <a:pPr marL="0" indent="0">
              <a:buNone/>
            </a:pPr>
            <a:r>
              <a:rPr lang="en-US" sz="3000" dirty="0" err="1">
                <a:solidFill>
                  <a:schemeClr val="bg1"/>
                </a:solidFill>
              </a:rPr>
              <a:t>www.DIGIFABS.eu</a:t>
            </a:r>
            <a:endParaRPr lang="en-US" sz="3000" dirty="0">
              <a:solidFill>
                <a:schemeClr val="bg1"/>
              </a:solidFill>
            </a:endParaRPr>
          </a:p>
          <a:p>
            <a:endParaRPr lang="en-US" dirty="0"/>
          </a:p>
        </p:txBody>
      </p:sp>
      <p:sp>
        <p:nvSpPr>
          <p:cNvPr id="19" name="Text Placeholder 18">
            <a:extLst>
              <a:ext uri="{FF2B5EF4-FFF2-40B4-BE49-F238E27FC236}">
                <a16:creationId xmlns:a16="http://schemas.microsoft.com/office/drawing/2014/main" id="{E2CFC547-9849-7F41-990D-A769792DB4FA}"/>
              </a:ext>
            </a:extLst>
          </p:cNvPr>
          <p:cNvSpPr>
            <a:spLocks noGrp="1"/>
          </p:cNvSpPr>
          <p:nvPr>
            <p:ph type="body" sz="quarter" idx="16"/>
          </p:nvPr>
        </p:nvSpPr>
        <p:spPr>
          <a:xfrm>
            <a:off x="7264800" y="2440422"/>
            <a:ext cx="5881764" cy="634242"/>
          </a:xfrm>
          <a:prstGeom prst="rect">
            <a:avLst/>
          </a:prstGeom>
        </p:spPr>
        <p:txBody>
          <a:bodyPr>
            <a:normAutofit/>
          </a:bodyPr>
          <a:lstStyle/>
          <a:p>
            <a:r>
              <a:rPr lang="en-US" dirty="0"/>
              <a:t>Follow our journey</a:t>
            </a:r>
          </a:p>
        </p:txBody>
      </p:sp>
      <p:grpSp>
        <p:nvGrpSpPr>
          <p:cNvPr id="12" name="Group 11">
            <a:extLst>
              <a:ext uri="{FF2B5EF4-FFF2-40B4-BE49-F238E27FC236}">
                <a16:creationId xmlns:a16="http://schemas.microsoft.com/office/drawing/2014/main" id="{90CB6D7C-2714-A7DF-3CC9-B5CA9A98E689}"/>
              </a:ext>
            </a:extLst>
          </p:cNvPr>
          <p:cNvGrpSpPr/>
          <p:nvPr/>
        </p:nvGrpSpPr>
        <p:grpSpPr>
          <a:xfrm rot="5400000">
            <a:off x="789636" y="832604"/>
            <a:ext cx="2708755" cy="4905727"/>
            <a:chOff x="-409167" y="2114737"/>
            <a:chExt cx="4291385" cy="7771969"/>
          </a:xfrm>
        </p:grpSpPr>
        <p:pic>
          <p:nvPicPr>
            <p:cNvPr id="13" name="Picture 12">
              <a:extLst>
                <a:ext uri="{FF2B5EF4-FFF2-40B4-BE49-F238E27FC236}">
                  <a16:creationId xmlns:a16="http://schemas.microsoft.com/office/drawing/2014/main" id="{14499C04-F52D-41B4-8610-8D736C7203DE}"/>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l="80686" b="57537"/>
            <a:stretch/>
          </p:blipFill>
          <p:spPr>
            <a:xfrm rot="16558380">
              <a:off x="-315198" y="5689289"/>
              <a:ext cx="4103448" cy="4291385"/>
            </a:xfrm>
            <a:prstGeom prst="rect">
              <a:avLst/>
            </a:prstGeom>
          </p:spPr>
        </p:pic>
        <p:grpSp>
          <p:nvGrpSpPr>
            <p:cNvPr id="14" name="Graphic 12">
              <a:extLst>
                <a:ext uri="{FF2B5EF4-FFF2-40B4-BE49-F238E27FC236}">
                  <a16:creationId xmlns:a16="http://schemas.microsoft.com/office/drawing/2014/main" id="{E38F70E2-2BC2-FB61-1519-C6EB904DED64}"/>
                </a:ext>
              </a:extLst>
            </p:cNvPr>
            <p:cNvGrpSpPr/>
            <p:nvPr/>
          </p:nvGrpSpPr>
          <p:grpSpPr>
            <a:xfrm rot="19847811">
              <a:off x="615942" y="4225592"/>
              <a:ext cx="1961442" cy="2154246"/>
              <a:chOff x="-2038141" y="4233216"/>
              <a:chExt cx="284812" cy="312808"/>
            </a:xfrm>
          </p:grpSpPr>
          <p:sp>
            <p:nvSpPr>
              <p:cNvPr id="24" name="Freeform 23">
                <a:extLst>
                  <a:ext uri="{FF2B5EF4-FFF2-40B4-BE49-F238E27FC236}">
                    <a16:creationId xmlns:a16="http://schemas.microsoft.com/office/drawing/2014/main" id="{79DC8E13-FEAC-54EC-EC78-936376FE5B2E}"/>
                  </a:ext>
                </a:extLst>
              </p:cNvPr>
              <p:cNvSpPr/>
              <p:nvPr/>
            </p:nvSpPr>
            <p:spPr>
              <a:xfrm>
                <a:off x="-1860328" y="4323648"/>
                <a:ext cx="83752" cy="119584"/>
              </a:xfrm>
              <a:custGeom>
                <a:avLst/>
                <a:gdLst>
                  <a:gd name="connsiteX0" fmla="*/ 83753 w 83752"/>
                  <a:gd name="connsiteY0" fmla="*/ 119585 h 119584"/>
                  <a:gd name="connsiteX1" fmla="*/ 0 w 83752"/>
                  <a:gd name="connsiteY1" fmla="*/ 105349 h 119584"/>
                  <a:gd name="connsiteX2" fmla="*/ 46635 w 83752"/>
                  <a:gd name="connsiteY2" fmla="*/ 0 h 119584"/>
                </a:gdLst>
                <a:ahLst/>
                <a:cxnLst>
                  <a:cxn ang="0">
                    <a:pos x="connsiteX0" y="connsiteY0"/>
                  </a:cxn>
                  <a:cxn ang="0">
                    <a:pos x="connsiteX1" y="connsiteY1"/>
                  </a:cxn>
                  <a:cxn ang="0">
                    <a:pos x="connsiteX2" y="connsiteY2"/>
                  </a:cxn>
                </a:cxnLst>
                <a:rect l="l" t="t" r="r" b="b"/>
                <a:pathLst>
                  <a:path w="83752" h="119584">
                    <a:moveTo>
                      <a:pt x="83753" y="119585"/>
                    </a:moveTo>
                    <a:lnTo>
                      <a:pt x="0" y="105349"/>
                    </a:lnTo>
                    <a:lnTo>
                      <a:pt x="46635" y="0"/>
                    </a:lnTo>
                    <a:close/>
                  </a:path>
                </a:pathLst>
              </a:custGeom>
              <a:solidFill>
                <a:srgbClr val="00AAD3"/>
              </a:solidFill>
              <a:ln w="9502"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314DE3D2-082F-C828-56E2-7FCC39B7C18A}"/>
                  </a:ext>
                </a:extLst>
              </p:cNvPr>
              <p:cNvSpPr/>
              <p:nvPr/>
            </p:nvSpPr>
            <p:spPr>
              <a:xfrm>
                <a:off x="-2038141" y="4246817"/>
                <a:ext cx="160843" cy="117686"/>
              </a:xfrm>
              <a:custGeom>
                <a:avLst/>
                <a:gdLst>
                  <a:gd name="connsiteX0" fmla="*/ 160843 w 160843"/>
                  <a:gd name="connsiteY0" fmla="*/ 0 h 117686"/>
                  <a:gd name="connsiteX1" fmla="*/ 48539 w 160843"/>
                  <a:gd name="connsiteY1" fmla="*/ 117687 h 117686"/>
                  <a:gd name="connsiteX2" fmla="*/ 0 w 160843"/>
                  <a:gd name="connsiteY2" fmla="*/ 28473 h 117686"/>
                </a:gdLst>
                <a:ahLst/>
                <a:cxnLst>
                  <a:cxn ang="0">
                    <a:pos x="connsiteX0" y="connsiteY0"/>
                  </a:cxn>
                  <a:cxn ang="0">
                    <a:pos x="connsiteX1" y="connsiteY1"/>
                  </a:cxn>
                  <a:cxn ang="0">
                    <a:pos x="connsiteX2" y="connsiteY2"/>
                  </a:cxn>
                </a:cxnLst>
                <a:rect l="l" t="t" r="r" b="b"/>
                <a:pathLst>
                  <a:path w="160843" h="117686">
                    <a:moveTo>
                      <a:pt x="160843" y="0"/>
                    </a:moveTo>
                    <a:lnTo>
                      <a:pt x="48539" y="117687"/>
                    </a:lnTo>
                    <a:lnTo>
                      <a:pt x="0" y="28473"/>
                    </a:lnTo>
                    <a:close/>
                  </a:path>
                </a:pathLst>
              </a:custGeom>
              <a:solidFill>
                <a:srgbClr val="FFD400"/>
              </a:solidFill>
              <a:ln w="9502"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B028FE73-EB2D-D9EC-4E78-6692E7E71314}"/>
                  </a:ext>
                </a:extLst>
              </p:cNvPr>
              <p:cNvSpPr/>
              <p:nvPr/>
            </p:nvSpPr>
            <p:spPr>
              <a:xfrm>
                <a:off x="-1828516" y="4233216"/>
                <a:ext cx="75187" cy="49352"/>
              </a:xfrm>
              <a:custGeom>
                <a:avLst/>
                <a:gdLst>
                  <a:gd name="connsiteX0" fmla="*/ 75187 w 75187"/>
                  <a:gd name="connsiteY0" fmla="*/ 49352 h 49352"/>
                  <a:gd name="connsiteX1" fmla="*/ 0 w 75187"/>
                  <a:gd name="connsiteY1" fmla="*/ 42709 h 49352"/>
                  <a:gd name="connsiteX2" fmla="*/ 19035 w 75187"/>
                  <a:gd name="connsiteY2" fmla="*/ 0 h 49352"/>
                </a:gdLst>
                <a:ahLst/>
                <a:cxnLst>
                  <a:cxn ang="0">
                    <a:pos x="connsiteX0" y="connsiteY0"/>
                  </a:cxn>
                  <a:cxn ang="0">
                    <a:pos x="connsiteX1" y="connsiteY1"/>
                  </a:cxn>
                  <a:cxn ang="0">
                    <a:pos x="connsiteX2" y="connsiteY2"/>
                  </a:cxn>
                </a:cxnLst>
                <a:rect l="l" t="t" r="r" b="b"/>
                <a:pathLst>
                  <a:path w="75187" h="49352">
                    <a:moveTo>
                      <a:pt x="75187" y="49352"/>
                    </a:moveTo>
                    <a:lnTo>
                      <a:pt x="0" y="42709"/>
                    </a:lnTo>
                    <a:lnTo>
                      <a:pt x="19035" y="0"/>
                    </a:lnTo>
                    <a:close/>
                  </a:path>
                </a:pathLst>
              </a:custGeom>
              <a:solidFill>
                <a:srgbClr val="FAA61A"/>
              </a:solidFill>
              <a:ln w="9502"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7394F58A-B57F-A912-F22C-8FE0861827FD}"/>
                  </a:ext>
                </a:extLst>
              </p:cNvPr>
              <p:cNvSpPr/>
              <p:nvPr/>
            </p:nvSpPr>
            <p:spPr>
              <a:xfrm>
                <a:off x="-1989148" y="4423592"/>
                <a:ext cx="123725" cy="122432"/>
              </a:xfrm>
              <a:custGeom>
                <a:avLst/>
                <a:gdLst>
                  <a:gd name="connsiteX0" fmla="*/ 0 w 123725"/>
                  <a:gd name="connsiteY0" fmla="*/ 0 h 122432"/>
                  <a:gd name="connsiteX1" fmla="*/ 123726 w 123725"/>
                  <a:gd name="connsiteY1" fmla="*/ 60742 h 122432"/>
                  <a:gd name="connsiteX2" fmla="*/ 63766 w 123725"/>
                  <a:gd name="connsiteY2" fmla="*/ 122432 h 122432"/>
                </a:gdLst>
                <a:ahLst/>
                <a:cxnLst>
                  <a:cxn ang="0">
                    <a:pos x="connsiteX0" y="connsiteY0"/>
                  </a:cxn>
                  <a:cxn ang="0">
                    <a:pos x="connsiteX1" y="connsiteY1"/>
                  </a:cxn>
                  <a:cxn ang="0">
                    <a:pos x="connsiteX2" y="connsiteY2"/>
                  </a:cxn>
                </a:cxnLst>
                <a:rect l="l" t="t" r="r" b="b"/>
                <a:pathLst>
                  <a:path w="123725" h="122432">
                    <a:moveTo>
                      <a:pt x="0" y="0"/>
                    </a:moveTo>
                    <a:lnTo>
                      <a:pt x="123726" y="60742"/>
                    </a:lnTo>
                    <a:lnTo>
                      <a:pt x="63766" y="122432"/>
                    </a:lnTo>
                    <a:close/>
                  </a:path>
                </a:pathLst>
              </a:custGeom>
              <a:solidFill>
                <a:srgbClr val="C93360"/>
              </a:solidFill>
              <a:ln w="9502" cap="flat">
                <a:noFill/>
                <a:prstDash val="solid"/>
                <a:miter/>
              </a:ln>
            </p:spPr>
            <p:txBody>
              <a:bodyPr rtlCol="0" anchor="ctr"/>
              <a:lstStyle/>
              <a:p>
                <a:endParaRPr lang="en-US"/>
              </a:p>
            </p:txBody>
          </p:sp>
        </p:grpSp>
        <p:grpSp>
          <p:nvGrpSpPr>
            <p:cNvPr id="15" name="Group 14">
              <a:extLst>
                <a:ext uri="{FF2B5EF4-FFF2-40B4-BE49-F238E27FC236}">
                  <a16:creationId xmlns:a16="http://schemas.microsoft.com/office/drawing/2014/main" id="{2DABEFBD-D864-C62C-446C-38496B366CEB}"/>
                </a:ext>
              </a:extLst>
            </p:cNvPr>
            <p:cNvGrpSpPr/>
            <p:nvPr/>
          </p:nvGrpSpPr>
          <p:grpSpPr>
            <a:xfrm rot="20663724">
              <a:off x="819725" y="2114737"/>
              <a:ext cx="2318251" cy="1701938"/>
              <a:chOff x="-3210224" y="5270177"/>
              <a:chExt cx="620531" cy="455561"/>
            </a:xfrm>
          </p:grpSpPr>
          <p:sp>
            <p:nvSpPr>
              <p:cNvPr id="16" name="Freeform 15">
                <a:extLst>
                  <a:ext uri="{FF2B5EF4-FFF2-40B4-BE49-F238E27FC236}">
                    <a16:creationId xmlns:a16="http://schemas.microsoft.com/office/drawing/2014/main" id="{2A7F00F9-B573-1168-6379-3DA953E22C9F}"/>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7B16F0ED-F7EC-6102-6037-756B591007C6}"/>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1AF9789D-10D4-476C-9005-E4FD025EF6F7}"/>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79DD9501-FCDF-8DE6-BED3-71C1960678FA}"/>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22C91E3C-E34B-DD89-CF3D-B3ABEF18A988}"/>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F4EB6E80-A570-0F68-633B-310DEADED1EA}"/>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grpSp>
      <p:grpSp>
        <p:nvGrpSpPr>
          <p:cNvPr id="3" name="Group 2">
            <a:extLst>
              <a:ext uri="{FF2B5EF4-FFF2-40B4-BE49-F238E27FC236}">
                <a16:creationId xmlns:a16="http://schemas.microsoft.com/office/drawing/2014/main" id="{86BE5D54-1D3C-0515-498D-AE6F289D50AE}"/>
              </a:ext>
            </a:extLst>
          </p:cNvPr>
          <p:cNvGrpSpPr/>
          <p:nvPr/>
        </p:nvGrpSpPr>
        <p:grpSpPr>
          <a:xfrm>
            <a:off x="9714153" y="3110892"/>
            <a:ext cx="1355588" cy="399600"/>
            <a:chOff x="571792" y="8619411"/>
            <a:chExt cx="1355588" cy="399600"/>
          </a:xfrm>
        </p:grpSpPr>
        <p:sp>
          <p:nvSpPr>
            <p:cNvPr id="4" name="TextBox 3">
              <a:extLst>
                <a:ext uri="{FF2B5EF4-FFF2-40B4-BE49-F238E27FC236}">
                  <a16:creationId xmlns:a16="http://schemas.microsoft.com/office/drawing/2014/main" id="{8E2638F7-DDEF-7425-D9C4-BBB92BAF2FEA}"/>
                </a:ext>
              </a:extLst>
            </p:cNvPr>
            <p:cNvSpPr txBox="1"/>
            <p:nvPr/>
          </p:nvSpPr>
          <p:spPr>
            <a:xfrm>
              <a:off x="580499" y="8647697"/>
              <a:ext cx="387064" cy="369332"/>
            </a:xfrm>
            <a:prstGeom prst="rect">
              <a:avLst/>
            </a:prstGeom>
            <a:noFill/>
          </p:spPr>
          <p:txBody>
            <a:bodyPr wrap="square" rtlCol="0">
              <a:spAutoFit/>
            </a:bodyPr>
            <a:lstStyle/>
            <a:p>
              <a:pPr algn="ctr"/>
              <a:r>
                <a:rPr lang="en-US" dirty="0">
                  <a:solidFill>
                    <a:srgbClr val="0D1C48"/>
                  </a:solidFill>
                  <a:hlinkClick r:id="rId5">
                    <a:extLst>
                      <a:ext uri="{A12FA001-AC4F-418D-AE19-62706E023703}">
                        <ahyp:hlinkClr xmlns:ahyp="http://schemas.microsoft.com/office/drawing/2018/hyperlinkcolor" val="tx"/>
                      </a:ext>
                    </a:extLst>
                  </a:hlinkClick>
                </a:rPr>
                <a:t>l</a:t>
              </a:r>
              <a:endParaRPr lang="en-US" dirty="0">
                <a:solidFill>
                  <a:srgbClr val="0D1C48"/>
                </a:solidFill>
              </a:endParaRPr>
            </a:p>
          </p:txBody>
        </p:sp>
        <p:sp>
          <p:nvSpPr>
            <p:cNvPr id="5" name="TextBox 4">
              <a:extLst>
                <a:ext uri="{FF2B5EF4-FFF2-40B4-BE49-F238E27FC236}">
                  <a16:creationId xmlns:a16="http://schemas.microsoft.com/office/drawing/2014/main" id="{40D6D955-97F7-2491-60D1-FB71991587BF}"/>
                </a:ext>
              </a:extLst>
            </p:cNvPr>
            <p:cNvSpPr txBox="1"/>
            <p:nvPr/>
          </p:nvSpPr>
          <p:spPr>
            <a:xfrm>
              <a:off x="1094747" y="8643622"/>
              <a:ext cx="367230" cy="369332"/>
            </a:xfrm>
            <a:prstGeom prst="rect">
              <a:avLst/>
            </a:prstGeom>
            <a:noFill/>
          </p:spPr>
          <p:txBody>
            <a:bodyPr wrap="square" rtlCol="0">
              <a:spAutoFit/>
            </a:bodyPr>
            <a:lstStyle/>
            <a:p>
              <a:pPr algn="ctr"/>
              <a:r>
                <a:rPr lang="en-US" dirty="0">
                  <a:solidFill>
                    <a:srgbClr val="0D1C48"/>
                  </a:solidFill>
                  <a:hlinkClick r:id="rId6">
                    <a:extLst>
                      <a:ext uri="{A12FA001-AC4F-418D-AE19-62706E023703}">
                        <ahyp:hlinkClr xmlns:ahyp="http://schemas.microsoft.com/office/drawing/2018/hyperlinkcolor" val="tx"/>
                      </a:ext>
                    </a:extLst>
                  </a:hlinkClick>
                </a:rPr>
                <a:t>in</a:t>
              </a:r>
              <a:endParaRPr lang="en-US" dirty="0">
                <a:solidFill>
                  <a:srgbClr val="0D1C48"/>
                </a:solidFill>
              </a:endParaRPr>
            </a:p>
          </p:txBody>
        </p:sp>
        <p:sp>
          <p:nvSpPr>
            <p:cNvPr id="6" name="TextBox 5">
              <a:extLst>
                <a:ext uri="{FF2B5EF4-FFF2-40B4-BE49-F238E27FC236}">
                  <a16:creationId xmlns:a16="http://schemas.microsoft.com/office/drawing/2014/main" id="{968BC416-290A-7BDC-2785-975FE800FD4D}"/>
                </a:ext>
              </a:extLst>
            </p:cNvPr>
            <p:cNvSpPr txBox="1"/>
            <p:nvPr/>
          </p:nvSpPr>
          <p:spPr>
            <a:xfrm>
              <a:off x="1588195" y="8641490"/>
              <a:ext cx="283734" cy="369332"/>
            </a:xfrm>
            <a:prstGeom prst="rect">
              <a:avLst/>
            </a:prstGeom>
            <a:noFill/>
          </p:spPr>
          <p:txBody>
            <a:bodyPr wrap="square" rtlCol="0">
              <a:spAutoFit/>
            </a:bodyPr>
            <a:lstStyle/>
            <a:p>
              <a:pPr algn="ctr"/>
              <a:r>
                <a:rPr lang="en-US" dirty="0">
                  <a:solidFill>
                    <a:srgbClr val="0D1C48"/>
                  </a:solidFill>
                  <a:hlinkClick r:id="rId7">
                    <a:extLst>
                      <a:ext uri="{A12FA001-AC4F-418D-AE19-62706E023703}">
                        <ahyp:hlinkClr xmlns:ahyp="http://schemas.microsoft.com/office/drawing/2018/hyperlinkcolor" val="tx"/>
                      </a:ext>
                    </a:extLst>
                  </a:hlinkClick>
                </a:rPr>
                <a:t>f</a:t>
              </a:r>
              <a:endParaRPr lang="en-US" dirty="0">
                <a:solidFill>
                  <a:srgbClr val="0D1C48"/>
                </a:solidFill>
              </a:endParaRPr>
            </a:p>
          </p:txBody>
        </p:sp>
        <p:grpSp>
          <p:nvGrpSpPr>
            <p:cNvPr id="7" name="Graphic 3">
              <a:extLst>
                <a:ext uri="{FF2B5EF4-FFF2-40B4-BE49-F238E27FC236}">
                  <a16:creationId xmlns:a16="http://schemas.microsoft.com/office/drawing/2014/main" id="{09C62B0D-C8C9-F4EC-BB5E-A8B17FE8735B}"/>
                </a:ext>
              </a:extLst>
            </p:cNvPr>
            <p:cNvGrpSpPr>
              <a:grpSpLocks noChangeAspect="1"/>
            </p:cNvGrpSpPr>
            <p:nvPr/>
          </p:nvGrpSpPr>
          <p:grpSpPr>
            <a:xfrm>
              <a:off x="1528076" y="8619411"/>
              <a:ext cx="399304" cy="399600"/>
              <a:chOff x="-1196056" y="2499889"/>
              <a:chExt cx="850463" cy="851093"/>
            </a:xfrm>
          </p:grpSpPr>
          <p:sp>
            <p:nvSpPr>
              <p:cNvPr id="45" name="Freeform 44">
                <a:extLst>
                  <a:ext uri="{FF2B5EF4-FFF2-40B4-BE49-F238E27FC236}">
                    <a16:creationId xmlns:a16="http://schemas.microsoft.com/office/drawing/2014/main" id="{D44FB934-483D-59F7-6F8B-79E9A1473A71}"/>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6" name="Freeform 45">
                <a:extLst>
                  <a:ext uri="{FF2B5EF4-FFF2-40B4-BE49-F238E27FC236}">
                    <a16:creationId xmlns:a16="http://schemas.microsoft.com/office/drawing/2014/main" id="{B14CAFAA-2BC1-C714-F003-8EC4BE9DA63B}"/>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8" name="Group 7">
              <a:extLst>
                <a:ext uri="{FF2B5EF4-FFF2-40B4-BE49-F238E27FC236}">
                  <a16:creationId xmlns:a16="http://schemas.microsoft.com/office/drawing/2014/main" id="{A87308A4-C027-E662-D497-7C56883AC854}"/>
                </a:ext>
              </a:extLst>
            </p:cNvPr>
            <p:cNvGrpSpPr/>
            <p:nvPr/>
          </p:nvGrpSpPr>
          <p:grpSpPr>
            <a:xfrm>
              <a:off x="1063321" y="8619411"/>
              <a:ext cx="398945" cy="398945"/>
              <a:chOff x="1063321" y="8619411"/>
              <a:chExt cx="398945" cy="398945"/>
            </a:xfrm>
          </p:grpSpPr>
          <p:sp>
            <p:nvSpPr>
              <p:cNvPr id="41" name="Freeform 40">
                <a:extLst>
                  <a:ext uri="{FF2B5EF4-FFF2-40B4-BE49-F238E27FC236}">
                    <a16:creationId xmlns:a16="http://schemas.microsoft.com/office/drawing/2014/main" id="{67F8044C-9F8E-3D8B-0C7D-7F7C1C357A05}"/>
                  </a:ext>
                </a:extLst>
              </p:cNvPr>
              <p:cNvSpPr/>
              <p:nvPr/>
            </p:nvSpPr>
            <p:spPr>
              <a:xfrm>
                <a:off x="1063321" y="8619411"/>
                <a:ext cx="398945" cy="398945"/>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2" name="Freeform 41">
                <a:extLst>
                  <a:ext uri="{FF2B5EF4-FFF2-40B4-BE49-F238E27FC236}">
                    <a16:creationId xmlns:a16="http://schemas.microsoft.com/office/drawing/2014/main" id="{B8529672-8F55-9104-2CB5-CA1618FF9525}"/>
                  </a:ext>
                </a:extLst>
              </p:cNvPr>
              <p:cNvSpPr/>
              <p:nvPr/>
            </p:nvSpPr>
            <p:spPr>
              <a:xfrm>
                <a:off x="1137200" y="8693291"/>
                <a:ext cx="251187" cy="251188"/>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3" name="Freeform 42">
                <a:extLst>
                  <a:ext uri="{FF2B5EF4-FFF2-40B4-BE49-F238E27FC236}">
                    <a16:creationId xmlns:a16="http://schemas.microsoft.com/office/drawing/2014/main" id="{DF50BDB2-813D-8667-5A5C-BD177DF7407C}"/>
                  </a:ext>
                </a:extLst>
              </p:cNvPr>
              <p:cNvSpPr/>
              <p:nvPr/>
            </p:nvSpPr>
            <p:spPr>
              <a:xfrm>
                <a:off x="1198371" y="8754461"/>
                <a:ext cx="128844" cy="128845"/>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4" name="Freeform 43">
                <a:extLst>
                  <a:ext uri="{FF2B5EF4-FFF2-40B4-BE49-F238E27FC236}">
                    <a16:creationId xmlns:a16="http://schemas.microsoft.com/office/drawing/2014/main" id="{D92F9184-E830-4E66-06D4-7FC57899600F}"/>
                  </a:ext>
                </a:extLst>
              </p:cNvPr>
              <p:cNvSpPr/>
              <p:nvPr/>
            </p:nvSpPr>
            <p:spPr>
              <a:xfrm>
                <a:off x="1314804" y="8736728"/>
                <a:ext cx="30142" cy="30142"/>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9" name="Group 8">
              <a:extLst>
                <a:ext uri="{FF2B5EF4-FFF2-40B4-BE49-F238E27FC236}">
                  <a16:creationId xmlns:a16="http://schemas.microsoft.com/office/drawing/2014/main" id="{FD36AF10-2984-F6EB-1420-96B5464DD690}"/>
                </a:ext>
              </a:extLst>
            </p:cNvPr>
            <p:cNvGrpSpPr/>
            <p:nvPr/>
          </p:nvGrpSpPr>
          <p:grpSpPr>
            <a:xfrm>
              <a:off x="571792" y="8619411"/>
              <a:ext cx="398945" cy="398945"/>
              <a:chOff x="571792" y="8619413"/>
              <a:chExt cx="398945" cy="398945"/>
            </a:xfrm>
          </p:grpSpPr>
          <p:sp>
            <p:nvSpPr>
              <p:cNvPr id="10" name="Freeform 9">
                <a:extLst>
                  <a:ext uri="{FF2B5EF4-FFF2-40B4-BE49-F238E27FC236}">
                    <a16:creationId xmlns:a16="http://schemas.microsoft.com/office/drawing/2014/main" id="{4F576C0D-25FF-E0A6-47C0-DE56E2CA006A}"/>
                  </a:ext>
                </a:extLst>
              </p:cNvPr>
              <p:cNvSpPr/>
              <p:nvPr/>
            </p:nvSpPr>
            <p:spPr>
              <a:xfrm>
                <a:off x="571792" y="8619413"/>
                <a:ext cx="398945" cy="398945"/>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2" name="Freeform 21">
                <a:extLst>
                  <a:ext uri="{FF2B5EF4-FFF2-40B4-BE49-F238E27FC236}">
                    <a16:creationId xmlns:a16="http://schemas.microsoft.com/office/drawing/2014/main" id="{29AE6FD0-D5C0-AAA6-7A30-E6AD09B1554F}"/>
                  </a:ext>
                </a:extLst>
              </p:cNvPr>
              <p:cNvSpPr/>
              <p:nvPr/>
            </p:nvSpPr>
            <p:spPr>
              <a:xfrm>
                <a:off x="737313" y="8764313"/>
                <a:ext cx="166386" cy="168305"/>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945FC9DF-AC49-9742-F805-A80FC3C9C797}"/>
                  </a:ext>
                </a:extLst>
              </p:cNvPr>
              <p:cNvSpPr/>
              <p:nvPr/>
            </p:nvSpPr>
            <p:spPr>
              <a:xfrm>
                <a:off x="652527" y="8768260"/>
                <a:ext cx="54533" cy="164159"/>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9327F084-1188-B75E-7602-FB2D32539D15}"/>
                  </a:ext>
                </a:extLst>
              </p:cNvPr>
              <p:cNvSpPr/>
              <p:nvPr/>
            </p:nvSpPr>
            <p:spPr>
              <a:xfrm>
                <a:off x="649266" y="8689066"/>
                <a:ext cx="61397" cy="5701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B92712FCC7E824DAF43E355A1479632" ma:contentTypeVersion="17" ma:contentTypeDescription="Umožňuje vytvoriť nový dokument." ma:contentTypeScope="" ma:versionID="dde3a83f6a26baa45eeb299a8153bb3b">
  <xsd:schema xmlns:xsd="http://www.w3.org/2001/XMLSchema" xmlns:xs="http://www.w3.org/2001/XMLSchema" xmlns:p="http://schemas.microsoft.com/office/2006/metadata/properties" xmlns:ns2="01af9fa0-a641-4ce8-babf-d6d527220dcd" xmlns:ns3="4ebf2230-6fdc-4eb0-8f23-9af151be2bf6" targetNamespace="http://schemas.microsoft.com/office/2006/metadata/properties" ma:root="true" ma:fieldsID="fb7c7b0ecc8298ebc90492f485c6f5d9" ns2:_="" ns3:_="">
    <xsd:import namespace="01af9fa0-a641-4ce8-babf-d6d527220dcd"/>
    <xsd:import namespace="4ebf2230-6fdc-4eb0-8f23-9af151be2bf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f9fa0-a641-4ce8-babf-d6d527220d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Značky obrázka" ma:readOnly="false" ma:fieldId="{5cf76f15-5ced-4ddc-b409-7134ff3c332f}" ma:taxonomyMulti="true" ma:sspId="806f3cfd-5b8b-41d1-a8c0-a3c1c084574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f2230-6fdc-4eb0-8f23-9af151be2bf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00764b5-445d-493e-ba0d-802ae545e32c}" ma:internalName="TaxCatchAll" ma:showField="CatchAllData" ma:web="4ebf2230-6fdc-4eb0-8f23-9af151be2bf6">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Zdieľa sa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Zdieľané s podrobnosťam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1af9fa0-a641-4ce8-babf-d6d527220dcd">
      <Terms xmlns="http://schemas.microsoft.com/office/infopath/2007/PartnerControls"/>
    </lcf76f155ced4ddcb4097134ff3c332f>
    <TaxCatchAll xmlns="4ebf2230-6fdc-4eb0-8f23-9af151be2bf6" xsi:nil="true"/>
  </documentManagement>
</p:properties>
</file>

<file path=customXml/itemProps1.xml><?xml version="1.0" encoding="utf-8"?>
<ds:datastoreItem xmlns:ds="http://schemas.openxmlformats.org/officeDocument/2006/customXml" ds:itemID="{84D0E199-BF59-4BB1-9347-DA59C6A7E4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af9fa0-a641-4ce8-babf-d6d527220dcd"/>
    <ds:schemaRef ds:uri="4ebf2230-6fdc-4eb0-8f23-9af151be2b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5A75C4-46C9-45BA-8096-6ED260094C99}">
  <ds:schemaRefs>
    <ds:schemaRef ds:uri="http://schemas.microsoft.com/sharepoint/v3/contenttype/forms"/>
  </ds:schemaRefs>
</ds:datastoreItem>
</file>

<file path=customXml/itemProps3.xml><?xml version="1.0" encoding="utf-8"?>
<ds:datastoreItem xmlns:ds="http://schemas.openxmlformats.org/officeDocument/2006/customXml" ds:itemID="{FDCEA5AB-6DE5-4354-9460-CE485A08A1B3}">
  <ds:schemaRefs>
    <ds:schemaRef ds:uri="http://www.w3.org/XML/1998/namespace"/>
    <ds:schemaRef ds:uri="http://schemas.microsoft.com/office/2006/metadata/properties"/>
    <ds:schemaRef ds:uri="http://purl.org/dc/terms/"/>
    <ds:schemaRef ds:uri="http://schemas.microsoft.com/office/infopath/2007/PartnerControls"/>
    <ds:schemaRef ds:uri="http://purl.org/dc/dcmitype/"/>
    <ds:schemaRef ds:uri="01af9fa0-a641-4ce8-babf-d6d527220dcd"/>
    <ds:schemaRef ds:uri="http://schemas.microsoft.com/office/2006/documentManagement/types"/>
    <ds:schemaRef ds:uri="http://schemas.openxmlformats.org/package/2006/metadata/core-properties"/>
    <ds:schemaRef ds:uri="4ebf2230-6fdc-4eb0-8f23-9af151be2bf6"/>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0</TotalTime>
  <Words>823</Words>
  <Application>Microsoft Office PowerPoint</Application>
  <PresentationFormat>Widescreen</PresentationFormat>
  <Paragraphs>83</Paragraphs>
  <Slides>13</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Montserrat</vt:lpstr>
      <vt:lpstr>Montserrat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Ivan Arapinac</cp:lastModifiedBy>
  <cp:revision>286</cp:revision>
  <cp:lastPrinted>2025-04-16T07:04:54Z</cp:lastPrinted>
  <dcterms:created xsi:type="dcterms:W3CDTF">2020-10-14T13:32:04Z</dcterms:created>
  <dcterms:modified xsi:type="dcterms:W3CDTF">2026-09-09T09:49:40Z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0x0101009B92712FCC7E824DAF43E355A1479632</vt:lpwstr>
  </property>
  <property fmtid="{D5CDD505-2E9C-101B-9397-08002B2CF9AE}" pid="3" name="MediaServiceImageTags">
    <vt:lpwstr/>
  </property>
</Properties>
</file>